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89" r:id="rId4"/>
    <p:sldId id="306" r:id="rId5"/>
    <p:sldId id="299" r:id="rId6"/>
    <p:sldId id="308" r:id="rId7"/>
    <p:sldId id="309" r:id="rId8"/>
    <p:sldId id="307" r:id="rId9"/>
    <p:sldId id="296" r:id="rId10"/>
    <p:sldId id="314" r:id="rId11"/>
    <p:sldId id="384" r:id="rId12"/>
    <p:sldId id="259" r:id="rId13"/>
    <p:sldId id="286" r:id="rId14"/>
    <p:sldId id="269" r:id="rId15"/>
    <p:sldId id="292" r:id="rId16"/>
    <p:sldId id="260" r:id="rId17"/>
    <p:sldId id="270" r:id="rId18"/>
    <p:sldId id="261" r:id="rId19"/>
    <p:sldId id="295" r:id="rId20"/>
    <p:sldId id="315" r:id="rId21"/>
    <p:sldId id="317" r:id="rId22"/>
    <p:sldId id="280" r:id="rId23"/>
    <p:sldId id="297" r:id="rId24"/>
    <p:sldId id="298" r:id="rId25"/>
    <p:sldId id="316" r:id="rId26"/>
  </p:sldIdLst>
  <p:sldSz cx="12192000" cy="6858000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Lucida Console" panose="020B0609040504020204" pitchFamily="49" charset="0"/>
      <p:regular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庞门正道标题体" panose="02010600030101010101" pitchFamily="2" charset="-122"/>
      <p:regular r:id="rId32"/>
    </p:embeddedFont>
    <p:embeddedFont>
      <p:font typeface="锐字逼格青春粗黑体简2.0" panose="02010604000000000000" pitchFamily="2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微软雅黑 Light" panose="020B0502040204020203" pitchFamily="34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0"/>
    <a:srgbClr val="323232"/>
    <a:srgbClr val="363636"/>
    <a:srgbClr val="2E2E2E"/>
    <a:srgbClr val="262626"/>
    <a:srgbClr val="343434"/>
    <a:srgbClr val="544000"/>
    <a:srgbClr val="282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0491" autoAdjust="0"/>
  </p:normalViewPr>
  <p:slideViewPr>
    <p:cSldViewPr snapToGrid="0">
      <p:cViewPr varScale="1">
        <p:scale>
          <a:sx n="51" d="100"/>
          <a:sy n="51" d="100"/>
        </p:scale>
        <p:origin x="1140" y="40"/>
      </p:cViewPr>
      <p:guideLst>
        <p:guide orient="horz" pos="981"/>
        <p:guide pos="3840"/>
        <p:guide pos="529"/>
        <p:guide pos="715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CAC2E-F126-416F-A4EF-BC39619BA75C}" type="doc">
      <dgm:prSet loTypeId="urn:microsoft.com/office/officeart/2005/8/layout/hierarchy2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zh-CN" altLang="en-US"/>
        </a:p>
      </dgm:t>
    </dgm:pt>
    <dgm:pt modelId="{97C40CB2-7DC5-4B51-87BA-9FFD9DB98C01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系统上线后，还有几个人负责报表开发？</a:t>
          </a:r>
        </a:p>
      </dgm:t>
    </dgm:pt>
    <dgm:pt modelId="{54002CCF-7CF0-4496-9DA7-E9BA362DC22B}" type="parTrans" cxnId="{18FC2064-EAFD-4FC7-AF6D-A1A6F89F14C0}">
      <dgm:prSet/>
      <dgm:spPr/>
      <dgm:t>
        <a:bodyPr/>
        <a:lstStyle/>
        <a:p>
          <a:endParaRPr lang="zh-CN" altLang="en-US" sz="2400">
            <a:latin typeface="+mj-ea"/>
            <a:ea typeface="+mj-ea"/>
          </a:endParaRPr>
        </a:p>
      </dgm:t>
    </dgm:pt>
    <dgm:pt modelId="{B448AE50-AD8A-4AF6-ADF6-B97BC1BAD1ED}" type="sibTrans" cxnId="{18FC2064-EAFD-4FC7-AF6D-A1A6F89F14C0}">
      <dgm:prSet/>
      <dgm:spPr/>
      <dgm:t>
        <a:bodyPr/>
        <a:lstStyle/>
        <a:p>
          <a:endParaRPr lang="zh-CN" altLang="en-US" sz="2400">
            <a:latin typeface="+mj-ea"/>
            <a:ea typeface="+mj-ea"/>
          </a:endParaRPr>
        </a:p>
      </dgm:t>
    </dgm:pt>
    <dgm:pt modelId="{3F9D30A1-116F-4D88-9779-037D5E208455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有专人为报表写</a:t>
          </a:r>
          <a:r>
            <a:rPr lang="en-US" altLang="zh-CN" sz="1600" dirty="0">
              <a:latin typeface="+mj-ea"/>
              <a:ea typeface="+mj-ea"/>
            </a:rPr>
            <a:t>SQL</a:t>
          </a:r>
          <a:r>
            <a:rPr lang="zh-CN" altLang="en-US" sz="1600" dirty="0">
              <a:latin typeface="+mj-ea"/>
              <a:ea typeface="+mj-ea"/>
            </a:rPr>
            <a:t>、存储过程或</a:t>
          </a:r>
          <a:r>
            <a:rPr lang="en-US" altLang="zh-CN" sz="1600" dirty="0">
              <a:latin typeface="+mj-ea"/>
              <a:ea typeface="+mj-ea"/>
            </a:rPr>
            <a:t>JAVA</a:t>
          </a:r>
          <a:r>
            <a:rPr lang="zh-CN" altLang="en-US" sz="1600" dirty="0">
              <a:latin typeface="+mj-ea"/>
              <a:ea typeface="+mj-ea"/>
            </a:rPr>
            <a:t>程序吗？</a:t>
          </a:r>
        </a:p>
      </dgm:t>
    </dgm:pt>
    <dgm:pt modelId="{9585C381-EB38-46CE-9FBA-175940BFBF39}" type="parTrans" cxnId="{23EBAF5D-46CF-458D-B617-0EB5D731FCF3}">
      <dgm:prSet/>
      <dgm:spPr/>
      <dgm:t>
        <a:bodyPr/>
        <a:lstStyle/>
        <a:p>
          <a:endParaRPr lang="zh-CN" altLang="en-US"/>
        </a:p>
      </dgm:t>
    </dgm:pt>
    <dgm:pt modelId="{98B8550B-E04A-4387-8F1C-0B9D3734E743}" type="sibTrans" cxnId="{23EBAF5D-46CF-458D-B617-0EB5D731FCF3}">
      <dgm:prSet/>
      <dgm:spPr/>
      <dgm:t>
        <a:bodyPr/>
        <a:lstStyle/>
        <a:p>
          <a:endParaRPr lang="zh-CN" altLang="en-US"/>
        </a:p>
      </dgm:t>
    </dgm:pt>
    <dgm:pt modelId="{05B62986-1577-4A2A-B437-BBFD46576A45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一周通常会有几个报表需求（新增或修改）？</a:t>
          </a:r>
        </a:p>
      </dgm:t>
    </dgm:pt>
    <dgm:pt modelId="{066B36EE-155B-4EFB-BBF4-C059D5D7CE16}" type="parTrans" cxnId="{770894C3-B55A-4B35-80D0-646EE6F003DC}">
      <dgm:prSet/>
      <dgm:spPr/>
      <dgm:t>
        <a:bodyPr/>
        <a:lstStyle/>
        <a:p>
          <a:endParaRPr lang="zh-CN" altLang="en-US"/>
        </a:p>
      </dgm:t>
    </dgm:pt>
    <dgm:pt modelId="{2CAB5F2B-B49F-4FA1-864D-B8FA6924D1F7}" type="sibTrans" cxnId="{770894C3-B55A-4B35-80D0-646EE6F003DC}">
      <dgm:prSet/>
      <dgm:spPr/>
      <dgm:t>
        <a:bodyPr/>
        <a:lstStyle/>
        <a:p>
          <a:endParaRPr lang="zh-CN" altLang="en-US"/>
        </a:p>
      </dgm:t>
    </dgm:pt>
    <dgm:pt modelId="{DF9470B7-0878-43EE-B975-D21C92EABD7D}">
      <dgm:prSet phldrT="[文本]" custT="1"/>
      <dgm:spPr/>
      <dgm:t>
        <a:bodyPr/>
        <a:lstStyle/>
        <a:p>
          <a:r>
            <a:rPr lang="en-US" altLang="zh-CN" sz="1600" dirty="0">
              <a:latin typeface="+mj-ea"/>
              <a:ea typeface="+mj-ea"/>
            </a:rPr>
            <a:t>1</a:t>
          </a:r>
          <a:r>
            <a:rPr lang="zh-CN" altLang="en-US" sz="1600" dirty="0">
              <a:latin typeface="+mj-ea"/>
              <a:ea typeface="+mj-ea"/>
            </a:rPr>
            <a:t>个</a:t>
          </a:r>
        </a:p>
      </dgm:t>
    </dgm:pt>
    <dgm:pt modelId="{B441784B-0CD4-434B-9681-B3D8D6C9B6F7}" type="parTrans" cxnId="{FA33DE26-0EEB-4D13-8D42-A1AD689D7386}">
      <dgm:prSet/>
      <dgm:spPr/>
      <dgm:t>
        <a:bodyPr/>
        <a:lstStyle/>
        <a:p>
          <a:endParaRPr lang="zh-CN" altLang="en-US"/>
        </a:p>
      </dgm:t>
    </dgm:pt>
    <dgm:pt modelId="{8E495C66-E9D5-4BE5-9E48-4CD9419176B0}" type="sibTrans" cxnId="{FA33DE26-0EEB-4D13-8D42-A1AD689D7386}">
      <dgm:prSet/>
      <dgm:spPr/>
      <dgm:t>
        <a:bodyPr/>
        <a:lstStyle/>
        <a:p>
          <a:endParaRPr lang="zh-CN" altLang="en-US"/>
        </a:p>
      </dgm:t>
    </dgm:pt>
    <dgm:pt modelId="{D32B3299-5EB4-43B8-B652-894979EB8782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至少</a:t>
          </a:r>
          <a:r>
            <a:rPr lang="en-US" altLang="zh-CN" sz="1600" dirty="0">
              <a:latin typeface="+mj-ea"/>
              <a:ea typeface="+mj-ea"/>
            </a:rPr>
            <a:t>2</a:t>
          </a:r>
          <a:r>
            <a:rPr lang="zh-CN" altLang="en-US" sz="1600" dirty="0">
              <a:latin typeface="+mj-ea"/>
              <a:ea typeface="+mj-ea"/>
            </a:rPr>
            <a:t>个</a:t>
          </a:r>
        </a:p>
      </dgm:t>
    </dgm:pt>
    <dgm:pt modelId="{FF9A1D93-77C6-4FFF-A962-0C138DC37CBF}" type="parTrans" cxnId="{55FF0C74-B9A4-43C6-87D5-5D7B06F443AF}">
      <dgm:prSet/>
      <dgm:spPr/>
      <dgm:t>
        <a:bodyPr/>
        <a:lstStyle/>
        <a:p>
          <a:endParaRPr lang="zh-CN" altLang="en-US"/>
        </a:p>
      </dgm:t>
    </dgm:pt>
    <dgm:pt modelId="{06DF9AC6-7DD8-4E70-BDD7-F954811F7D9E}" type="sibTrans" cxnId="{55FF0C74-B9A4-43C6-87D5-5D7B06F443AF}">
      <dgm:prSet/>
      <dgm:spPr/>
      <dgm:t>
        <a:bodyPr/>
        <a:lstStyle/>
        <a:p>
          <a:endParaRPr lang="zh-CN" altLang="en-US"/>
        </a:p>
      </dgm:t>
    </dgm:pt>
    <dgm:pt modelId="{24831F15-4195-40FC-8D3D-0B669E54616A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是专职吗？</a:t>
          </a:r>
        </a:p>
      </dgm:t>
    </dgm:pt>
    <dgm:pt modelId="{F7761F5E-49FF-42E7-9330-C320351DC04B}" type="parTrans" cxnId="{41F879B4-D99F-4F23-BF90-5DB0980FCED9}">
      <dgm:prSet/>
      <dgm:spPr/>
      <dgm:t>
        <a:bodyPr/>
        <a:lstStyle/>
        <a:p>
          <a:endParaRPr lang="zh-CN" altLang="en-US"/>
        </a:p>
      </dgm:t>
    </dgm:pt>
    <dgm:pt modelId="{77118F82-680E-49E6-A3FC-DD72F8DF6BF6}" type="sibTrans" cxnId="{41F879B4-D99F-4F23-BF90-5DB0980FCED9}">
      <dgm:prSet/>
      <dgm:spPr/>
      <dgm:t>
        <a:bodyPr/>
        <a:lstStyle/>
        <a:p>
          <a:endParaRPr lang="zh-CN" altLang="en-US"/>
        </a:p>
      </dgm:t>
    </dgm:pt>
    <dgm:pt modelId="{0161C337-FCED-4B6F-B0A2-4139BD318675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是</a:t>
          </a:r>
        </a:p>
      </dgm:t>
    </dgm:pt>
    <dgm:pt modelId="{B6237368-48BC-42D4-9737-08EEE447CDFD}" type="parTrans" cxnId="{71343EDB-7200-4ACF-92CF-D9582553F949}">
      <dgm:prSet/>
      <dgm:spPr/>
      <dgm:t>
        <a:bodyPr/>
        <a:lstStyle/>
        <a:p>
          <a:endParaRPr lang="zh-CN" altLang="en-US"/>
        </a:p>
      </dgm:t>
    </dgm:pt>
    <dgm:pt modelId="{214A66B3-1148-4E2B-A6F4-69BA51C3EE53}" type="sibTrans" cxnId="{71343EDB-7200-4ACF-92CF-D9582553F949}">
      <dgm:prSet/>
      <dgm:spPr/>
      <dgm:t>
        <a:bodyPr/>
        <a:lstStyle/>
        <a:p>
          <a:endParaRPr lang="zh-CN" altLang="en-US"/>
        </a:p>
      </dgm:t>
    </dgm:pt>
    <dgm:pt modelId="{7D6A0A9B-BF4C-45A5-A082-26AE6384F00F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否</a:t>
          </a:r>
        </a:p>
      </dgm:t>
    </dgm:pt>
    <dgm:pt modelId="{3147772D-AC5F-448F-85F7-A1A8EE3773FF}" type="parTrans" cxnId="{DA8F68C8-035C-4B4E-9A82-043240EE69E5}">
      <dgm:prSet/>
      <dgm:spPr/>
      <dgm:t>
        <a:bodyPr/>
        <a:lstStyle/>
        <a:p>
          <a:endParaRPr lang="zh-CN" altLang="en-US"/>
        </a:p>
      </dgm:t>
    </dgm:pt>
    <dgm:pt modelId="{540DAE47-6A6C-4734-B0EA-938D337EBFC0}" type="sibTrans" cxnId="{DA8F68C8-035C-4B4E-9A82-043240EE69E5}">
      <dgm:prSet/>
      <dgm:spPr/>
      <dgm:t>
        <a:bodyPr/>
        <a:lstStyle/>
        <a:p>
          <a:endParaRPr lang="zh-CN" altLang="en-US"/>
        </a:p>
      </dgm:t>
    </dgm:pt>
    <dgm:pt modelId="{D525A04D-34F4-484C-8D46-EE341DC8F7E5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话术：这样成本有点高啊，需要低成本应对方案（参考第</a:t>
          </a:r>
          <a:r>
            <a:rPr lang="en-US" altLang="zh-CN" sz="1600" dirty="0">
              <a:latin typeface="+mj-ea"/>
              <a:ea typeface="+mj-ea"/>
            </a:rPr>
            <a:t>5</a:t>
          </a:r>
          <a:r>
            <a:rPr lang="zh-CN" altLang="en-US" sz="1600" dirty="0">
              <a:latin typeface="+mj-ea"/>
              <a:ea typeface="+mj-ea"/>
            </a:rPr>
            <a:t>页）</a:t>
          </a:r>
        </a:p>
      </dgm:t>
    </dgm:pt>
    <dgm:pt modelId="{E4613581-280A-45EC-89A1-B7719EEC6106}" type="parTrans" cxnId="{0A68D967-32D3-4EF3-94BA-7DCA3A551118}">
      <dgm:prSet/>
      <dgm:spPr/>
      <dgm:t>
        <a:bodyPr/>
        <a:lstStyle/>
        <a:p>
          <a:endParaRPr lang="zh-CN" altLang="en-US"/>
        </a:p>
      </dgm:t>
    </dgm:pt>
    <dgm:pt modelId="{D77094F5-ED41-4AE2-B1AB-8AAAA9163BD5}" type="sibTrans" cxnId="{0A68D967-32D3-4EF3-94BA-7DCA3A551118}">
      <dgm:prSet/>
      <dgm:spPr/>
      <dgm:t>
        <a:bodyPr/>
        <a:lstStyle/>
        <a:p>
          <a:endParaRPr lang="zh-CN" altLang="en-US"/>
        </a:p>
      </dgm:t>
    </dgm:pt>
    <dgm:pt modelId="{58F8407F-6C83-4179-80BB-86E8D18B5B21}">
      <dgm:prSet phldrT="[文本]" custT="1"/>
      <dgm:spPr>
        <a:solidFill>
          <a:srgbClr val="ED7D31">
            <a:tint val="7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话术</a:t>
          </a:r>
        </a:p>
      </dgm:t>
    </dgm:pt>
    <dgm:pt modelId="{310684AD-682D-464C-AB61-03F56AB0E714}" type="parTrans" cxnId="{014A383C-7581-4512-8DF5-871C1DF1A033}">
      <dgm:prSet/>
      <dgm:spPr/>
      <dgm:t>
        <a:bodyPr/>
        <a:lstStyle/>
        <a:p>
          <a:endParaRPr lang="zh-CN" altLang="en-US"/>
        </a:p>
      </dgm:t>
    </dgm:pt>
    <dgm:pt modelId="{2F947E0B-71E3-4AF3-9DB2-11022E6AA173}" type="sibTrans" cxnId="{014A383C-7581-4512-8DF5-871C1DF1A033}">
      <dgm:prSet/>
      <dgm:spPr/>
      <dgm:t>
        <a:bodyPr/>
        <a:lstStyle/>
        <a:p>
          <a:endParaRPr lang="zh-CN" altLang="en-US"/>
        </a:p>
      </dgm:t>
    </dgm:pt>
    <dgm:pt modelId="{4FC6591E-7CE2-41F7-A8B4-3AB28DD04B82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有</a:t>
          </a:r>
        </a:p>
      </dgm:t>
    </dgm:pt>
    <dgm:pt modelId="{79ACE264-5C32-4A66-A5EE-5A8ABCC29762}" type="parTrans" cxnId="{89A2036C-356F-451F-84E7-4BAE5431243E}">
      <dgm:prSet/>
      <dgm:spPr/>
      <dgm:t>
        <a:bodyPr/>
        <a:lstStyle/>
        <a:p>
          <a:endParaRPr lang="zh-CN" altLang="en-US"/>
        </a:p>
      </dgm:t>
    </dgm:pt>
    <dgm:pt modelId="{2A02DC3A-C176-4C88-8461-AE51680D6971}" type="sibTrans" cxnId="{89A2036C-356F-451F-84E7-4BAE5431243E}">
      <dgm:prSet/>
      <dgm:spPr/>
      <dgm:t>
        <a:bodyPr/>
        <a:lstStyle/>
        <a:p>
          <a:endParaRPr lang="zh-CN" altLang="en-US"/>
        </a:p>
      </dgm:t>
    </dgm:pt>
    <dgm:pt modelId="{CEE9F468-9119-421B-BBC7-2E5A51A6E75D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无</a:t>
          </a:r>
        </a:p>
      </dgm:t>
    </dgm:pt>
    <dgm:pt modelId="{7D584BFA-B1E8-4E15-83C3-37C8F8494A6D}" type="parTrans" cxnId="{A1703E65-BE29-40BE-8182-B0872E4FCF64}">
      <dgm:prSet/>
      <dgm:spPr/>
      <dgm:t>
        <a:bodyPr/>
        <a:lstStyle/>
        <a:p>
          <a:endParaRPr lang="zh-CN" altLang="en-US"/>
        </a:p>
      </dgm:t>
    </dgm:pt>
    <dgm:pt modelId="{5E8BAA52-3780-4C9B-89A8-51E6A2497A5C}" type="sibTrans" cxnId="{A1703E65-BE29-40BE-8182-B0872E4FCF64}">
      <dgm:prSet/>
      <dgm:spPr/>
      <dgm:t>
        <a:bodyPr/>
        <a:lstStyle/>
        <a:p>
          <a:endParaRPr lang="zh-CN" altLang="en-US"/>
        </a:p>
      </dgm:t>
    </dgm:pt>
    <dgm:pt modelId="{D214B663-4C11-40D2-BD9D-4238FCF17FF6}">
      <dgm:prSet phldrT="[文本]" custT="1"/>
      <dgm:spPr>
        <a:solidFill>
          <a:srgbClr val="ED7D31">
            <a:tint val="7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要动用高级程序员，话术</a:t>
          </a:r>
        </a:p>
      </dgm:t>
    </dgm:pt>
    <dgm:pt modelId="{A0662552-EC13-4B61-8407-AEE3C6F83A05}" type="parTrans" cxnId="{2BA7FBFA-6A40-4B5A-A80E-6D8F5FF1510B}">
      <dgm:prSet/>
      <dgm:spPr/>
      <dgm:t>
        <a:bodyPr/>
        <a:lstStyle/>
        <a:p>
          <a:endParaRPr lang="zh-CN" altLang="en-US"/>
        </a:p>
      </dgm:t>
    </dgm:pt>
    <dgm:pt modelId="{16AF45E7-ACFF-4239-AD98-E19A14CE4FAD}" type="sibTrans" cxnId="{2BA7FBFA-6A40-4B5A-A80E-6D8F5FF1510B}">
      <dgm:prSet/>
      <dgm:spPr/>
      <dgm:t>
        <a:bodyPr/>
        <a:lstStyle/>
        <a:p>
          <a:endParaRPr lang="zh-CN" altLang="en-US"/>
        </a:p>
      </dgm:t>
    </dgm:pt>
    <dgm:pt modelId="{5772CFFF-E349-4260-BC46-C1AB64364EB5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至少</a:t>
          </a:r>
          <a:r>
            <a:rPr lang="en-US" altLang="zh-CN" sz="1600" dirty="0">
              <a:latin typeface="+mj-ea"/>
              <a:ea typeface="+mj-ea"/>
            </a:rPr>
            <a:t>3</a:t>
          </a:r>
          <a:r>
            <a:rPr lang="zh-CN" altLang="en-US" sz="1600" dirty="0">
              <a:latin typeface="+mj-ea"/>
              <a:ea typeface="+mj-ea"/>
            </a:rPr>
            <a:t>个</a:t>
          </a:r>
        </a:p>
      </dgm:t>
    </dgm:pt>
    <dgm:pt modelId="{A1C46E6C-B742-4D29-863F-37CAB63168D3}" type="parTrans" cxnId="{F452E2E6-3566-4F5F-9E22-745DEB5A857F}">
      <dgm:prSet/>
      <dgm:spPr/>
      <dgm:t>
        <a:bodyPr/>
        <a:lstStyle/>
        <a:p>
          <a:endParaRPr lang="zh-CN" altLang="en-US"/>
        </a:p>
      </dgm:t>
    </dgm:pt>
    <dgm:pt modelId="{FB71DAE3-71C4-4D57-B25E-465A0064B864}" type="sibTrans" cxnId="{F452E2E6-3566-4F5F-9E22-745DEB5A857F}">
      <dgm:prSet/>
      <dgm:spPr/>
      <dgm:t>
        <a:bodyPr/>
        <a:lstStyle/>
        <a:p>
          <a:endParaRPr lang="zh-CN" altLang="en-US"/>
        </a:p>
      </dgm:t>
    </dgm:pt>
    <dgm:pt modelId="{9E2B6DED-2986-46BF-A613-74877AAE6DE4}">
      <dgm:prSet phldrT="[文本]" custT="1"/>
      <dgm:spPr/>
      <dgm:t>
        <a:bodyPr/>
        <a:lstStyle/>
        <a:p>
          <a:r>
            <a:rPr lang="en-US" altLang="zh-CN" sz="1600" dirty="0">
              <a:latin typeface="+mj-ea"/>
              <a:ea typeface="+mj-ea"/>
            </a:rPr>
            <a:t>3</a:t>
          </a:r>
          <a:r>
            <a:rPr lang="zh-CN" altLang="en-US" sz="1600" dirty="0">
              <a:latin typeface="+mj-ea"/>
              <a:ea typeface="+mj-ea"/>
            </a:rPr>
            <a:t>个以下</a:t>
          </a:r>
        </a:p>
      </dgm:t>
    </dgm:pt>
    <dgm:pt modelId="{AEEA48AE-2524-4A35-B413-0588680A05A5}" type="parTrans" cxnId="{4C33F521-3055-4E2F-A4E1-65BDD93D4385}">
      <dgm:prSet/>
      <dgm:spPr/>
      <dgm:t>
        <a:bodyPr/>
        <a:lstStyle/>
        <a:p>
          <a:endParaRPr lang="zh-CN" altLang="en-US"/>
        </a:p>
      </dgm:t>
    </dgm:pt>
    <dgm:pt modelId="{414AC8AB-A2C7-4EF9-9BFB-8627EF433EBA}" type="sibTrans" cxnId="{4C33F521-3055-4E2F-A4E1-65BDD93D4385}">
      <dgm:prSet/>
      <dgm:spPr/>
      <dgm:t>
        <a:bodyPr/>
        <a:lstStyle/>
        <a:p>
          <a:endParaRPr lang="zh-CN" altLang="en-US"/>
        </a:p>
      </dgm:t>
    </dgm:pt>
    <dgm:pt modelId="{A7E4A260-F836-44CB-862D-0FC3FB9B4649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报表需求是否响应及时？</a:t>
          </a:r>
        </a:p>
      </dgm:t>
    </dgm:pt>
    <dgm:pt modelId="{466EAD55-45F7-426C-983A-798082C2137E}" type="parTrans" cxnId="{D8D79464-6358-464B-AC83-F252BD1CDEE1}">
      <dgm:prSet/>
      <dgm:spPr/>
      <dgm:t>
        <a:bodyPr/>
        <a:lstStyle/>
        <a:p>
          <a:endParaRPr lang="zh-CN" altLang="en-US"/>
        </a:p>
      </dgm:t>
    </dgm:pt>
    <dgm:pt modelId="{EBCF90DA-528A-4BB5-8ADB-DD1DBE9DF2CE}" type="sibTrans" cxnId="{D8D79464-6358-464B-AC83-F252BD1CDEE1}">
      <dgm:prSet/>
      <dgm:spPr/>
      <dgm:t>
        <a:bodyPr/>
        <a:lstStyle/>
        <a:p>
          <a:endParaRPr lang="zh-CN" altLang="en-US"/>
        </a:p>
      </dgm:t>
    </dgm:pt>
    <dgm:pt modelId="{A503A55F-E62E-4208-A80E-138A0FF8C05F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需要低成本应对方案，还能快速响应多变报表需求</a:t>
          </a:r>
        </a:p>
      </dgm:t>
    </dgm:pt>
    <dgm:pt modelId="{E9F72A64-7342-4C6B-B2C8-F7E43B5146AE}" type="parTrans" cxnId="{2255540A-393F-43B1-9E3D-3C38C3B63091}">
      <dgm:prSet/>
      <dgm:spPr/>
      <dgm:t>
        <a:bodyPr/>
        <a:lstStyle/>
        <a:p>
          <a:endParaRPr lang="zh-CN" altLang="en-US"/>
        </a:p>
      </dgm:t>
    </dgm:pt>
    <dgm:pt modelId="{C6E03ADE-CDC8-4F5B-AEAB-C95AB7CF0FE2}" type="sibTrans" cxnId="{2255540A-393F-43B1-9E3D-3C38C3B63091}">
      <dgm:prSet/>
      <dgm:spPr/>
      <dgm:t>
        <a:bodyPr/>
        <a:lstStyle/>
        <a:p>
          <a:endParaRPr lang="zh-CN" altLang="en-US"/>
        </a:p>
      </dgm:t>
    </dgm:pt>
    <dgm:pt modelId="{2CC010D5-5B65-4570-8623-3107FC55941D}" type="pres">
      <dgm:prSet presAssocID="{ACBCAC2E-F126-416F-A4EF-BC39619BA7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F825D3C-A194-48C3-8FAE-2D6BFD508E97}" type="pres">
      <dgm:prSet presAssocID="{97C40CB2-7DC5-4B51-87BA-9FFD9DB98C01}" presName="root1" presStyleCnt="0"/>
      <dgm:spPr/>
    </dgm:pt>
    <dgm:pt modelId="{88633EC8-9725-42B0-B71B-E30EA8EF0B31}" type="pres">
      <dgm:prSet presAssocID="{97C40CB2-7DC5-4B51-87BA-9FFD9DB98C01}" presName="LevelOneTextNode" presStyleLbl="node0" presStyleIdx="0" presStyleCnt="3" custScaleX="166657" custScaleY="132785">
        <dgm:presLayoutVars>
          <dgm:chPref val="3"/>
        </dgm:presLayoutVars>
      </dgm:prSet>
      <dgm:spPr/>
    </dgm:pt>
    <dgm:pt modelId="{4566B304-5619-42ED-BDDC-F79F2384CB1B}" type="pres">
      <dgm:prSet presAssocID="{97C40CB2-7DC5-4B51-87BA-9FFD9DB98C01}" presName="level2hierChild" presStyleCnt="0"/>
      <dgm:spPr/>
    </dgm:pt>
    <dgm:pt modelId="{25B41EA4-FEBE-4278-8C8F-3F3C8E3B9E0B}" type="pres">
      <dgm:prSet presAssocID="{B441784B-0CD4-434B-9681-B3D8D6C9B6F7}" presName="conn2-1" presStyleLbl="parChTrans1D2" presStyleIdx="0" presStyleCnt="6"/>
      <dgm:spPr/>
    </dgm:pt>
    <dgm:pt modelId="{9DDAEC30-98A0-4D30-AC05-5E1EB49C6663}" type="pres">
      <dgm:prSet presAssocID="{B441784B-0CD4-434B-9681-B3D8D6C9B6F7}" presName="connTx" presStyleLbl="parChTrans1D2" presStyleIdx="0" presStyleCnt="6"/>
      <dgm:spPr/>
    </dgm:pt>
    <dgm:pt modelId="{57078ACC-4916-4628-B50A-A5BBF8ED3D9B}" type="pres">
      <dgm:prSet presAssocID="{DF9470B7-0878-43EE-B975-D21C92EABD7D}" presName="root2" presStyleCnt="0"/>
      <dgm:spPr/>
    </dgm:pt>
    <dgm:pt modelId="{23BEF483-F491-480B-8CB1-679C9DD5F379}" type="pres">
      <dgm:prSet presAssocID="{DF9470B7-0878-43EE-B975-D21C92EABD7D}" presName="LevelTwoTextNode" presStyleLbl="node2" presStyleIdx="0" presStyleCnt="6" custScaleX="75598">
        <dgm:presLayoutVars>
          <dgm:chPref val="3"/>
        </dgm:presLayoutVars>
      </dgm:prSet>
      <dgm:spPr/>
    </dgm:pt>
    <dgm:pt modelId="{266CD324-A096-4458-83A4-61863CBAAA5E}" type="pres">
      <dgm:prSet presAssocID="{DF9470B7-0878-43EE-B975-D21C92EABD7D}" presName="level3hierChild" presStyleCnt="0"/>
      <dgm:spPr/>
    </dgm:pt>
    <dgm:pt modelId="{C64C3BC0-9BA0-4A48-84D3-AF5DBE67CAA1}" type="pres">
      <dgm:prSet presAssocID="{F7761F5E-49FF-42E7-9330-C320351DC04B}" presName="conn2-1" presStyleLbl="parChTrans1D3" presStyleIdx="0" presStyleCnt="4"/>
      <dgm:spPr/>
    </dgm:pt>
    <dgm:pt modelId="{4A927A51-419B-46A8-B0DE-5DBCCCCE7830}" type="pres">
      <dgm:prSet presAssocID="{F7761F5E-49FF-42E7-9330-C320351DC04B}" presName="connTx" presStyleLbl="parChTrans1D3" presStyleIdx="0" presStyleCnt="4"/>
      <dgm:spPr/>
    </dgm:pt>
    <dgm:pt modelId="{0C41DF09-C53B-46E2-A4AD-8C4F188AA13A}" type="pres">
      <dgm:prSet presAssocID="{24831F15-4195-40FC-8D3D-0B669E54616A}" presName="root2" presStyleCnt="0"/>
      <dgm:spPr/>
    </dgm:pt>
    <dgm:pt modelId="{E3A27684-6ECA-47A9-B38A-B92A51D19D58}" type="pres">
      <dgm:prSet presAssocID="{24831F15-4195-40FC-8D3D-0B669E54616A}" presName="LevelTwoTextNode" presStyleLbl="node3" presStyleIdx="0" presStyleCnt="4">
        <dgm:presLayoutVars>
          <dgm:chPref val="3"/>
        </dgm:presLayoutVars>
      </dgm:prSet>
      <dgm:spPr/>
    </dgm:pt>
    <dgm:pt modelId="{1D60EA2A-47EE-47C9-A470-8F49296CD76E}" type="pres">
      <dgm:prSet presAssocID="{24831F15-4195-40FC-8D3D-0B669E54616A}" presName="level3hierChild" presStyleCnt="0"/>
      <dgm:spPr/>
    </dgm:pt>
    <dgm:pt modelId="{5B8D29DC-3E88-4DB9-BF42-8B8D950336F6}" type="pres">
      <dgm:prSet presAssocID="{B6237368-48BC-42D4-9737-08EEE447CDFD}" presName="conn2-1" presStyleLbl="parChTrans1D4" presStyleIdx="0" presStyleCnt="4"/>
      <dgm:spPr/>
    </dgm:pt>
    <dgm:pt modelId="{95143179-1384-44E2-94DB-D87BCACAE9E4}" type="pres">
      <dgm:prSet presAssocID="{B6237368-48BC-42D4-9737-08EEE447CDFD}" presName="connTx" presStyleLbl="parChTrans1D4" presStyleIdx="0" presStyleCnt="4"/>
      <dgm:spPr/>
    </dgm:pt>
    <dgm:pt modelId="{15B66678-B3BC-4A31-9FEF-7857713E6417}" type="pres">
      <dgm:prSet presAssocID="{0161C337-FCED-4B6F-B0A2-4139BD318675}" presName="root2" presStyleCnt="0"/>
      <dgm:spPr/>
    </dgm:pt>
    <dgm:pt modelId="{A916E137-2A0C-4DC7-950C-BC6ABE00F34F}" type="pres">
      <dgm:prSet presAssocID="{0161C337-FCED-4B6F-B0A2-4139BD318675}" presName="LevelTwoTextNode" presStyleLbl="node4" presStyleIdx="0" presStyleCnt="4" custScaleX="47977">
        <dgm:presLayoutVars>
          <dgm:chPref val="3"/>
        </dgm:presLayoutVars>
      </dgm:prSet>
      <dgm:spPr/>
    </dgm:pt>
    <dgm:pt modelId="{0F30DDD2-C4A7-4436-9FB3-A9E1BEBA096B}" type="pres">
      <dgm:prSet presAssocID="{0161C337-FCED-4B6F-B0A2-4139BD318675}" presName="level3hierChild" presStyleCnt="0"/>
      <dgm:spPr/>
    </dgm:pt>
    <dgm:pt modelId="{44F2E6A0-AB46-4934-A253-91A62EF745AD}" type="pres">
      <dgm:prSet presAssocID="{E4613581-280A-45EC-89A1-B7719EEC6106}" presName="conn2-1" presStyleLbl="parChTrans1D4" presStyleIdx="1" presStyleCnt="4"/>
      <dgm:spPr/>
    </dgm:pt>
    <dgm:pt modelId="{4D8F211D-EA22-428B-912A-CAAE3EBDE4E5}" type="pres">
      <dgm:prSet presAssocID="{E4613581-280A-45EC-89A1-B7719EEC6106}" presName="connTx" presStyleLbl="parChTrans1D4" presStyleIdx="1" presStyleCnt="4"/>
      <dgm:spPr/>
    </dgm:pt>
    <dgm:pt modelId="{51C167E6-452A-4F94-A724-3967457B09AC}" type="pres">
      <dgm:prSet presAssocID="{D525A04D-34F4-484C-8D46-EE341DC8F7E5}" presName="root2" presStyleCnt="0"/>
      <dgm:spPr/>
    </dgm:pt>
    <dgm:pt modelId="{E1F7FBAB-88A8-4C74-97C6-D683F91FDD70}" type="pres">
      <dgm:prSet presAssocID="{D525A04D-34F4-484C-8D46-EE341DC8F7E5}" presName="LevelTwoTextNode" presStyleLbl="node4" presStyleIdx="1" presStyleCnt="4" custScaleX="223401">
        <dgm:presLayoutVars>
          <dgm:chPref val="3"/>
        </dgm:presLayoutVars>
      </dgm:prSet>
      <dgm:spPr/>
    </dgm:pt>
    <dgm:pt modelId="{DD17D050-675B-412D-8EAE-518405A0EA91}" type="pres">
      <dgm:prSet presAssocID="{D525A04D-34F4-484C-8D46-EE341DC8F7E5}" presName="level3hierChild" presStyleCnt="0"/>
      <dgm:spPr/>
    </dgm:pt>
    <dgm:pt modelId="{49FB0C9D-045C-43EF-A190-DD250137B2A0}" type="pres">
      <dgm:prSet presAssocID="{3147772D-AC5F-448F-85F7-A1A8EE3773FF}" presName="conn2-1" presStyleLbl="parChTrans1D4" presStyleIdx="2" presStyleCnt="4"/>
      <dgm:spPr/>
    </dgm:pt>
    <dgm:pt modelId="{3BA05C71-9F68-4757-B5C9-308A80853913}" type="pres">
      <dgm:prSet presAssocID="{3147772D-AC5F-448F-85F7-A1A8EE3773FF}" presName="connTx" presStyleLbl="parChTrans1D4" presStyleIdx="2" presStyleCnt="4"/>
      <dgm:spPr/>
    </dgm:pt>
    <dgm:pt modelId="{E4D8AC6C-0D71-4D3F-8854-B69F18719217}" type="pres">
      <dgm:prSet presAssocID="{7D6A0A9B-BF4C-45A5-A082-26AE6384F00F}" presName="root2" presStyleCnt="0"/>
      <dgm:spPr/>
    </dgm:pt>
    <dgm:pt modelId="{1624B9B4-36F4-4775-AE0F-0F772C224196}" type="pres">
      <dgm:prSet presAssocID="{7D6A0A9B-BF4C-45A5-A082-26AE6384F00F}" presName="LevelTwoTextNode" presStyleLbl="node4" presStyleIdx="2" presStyleCnt="4" custScaleX="47977">
        <dgm:presLayoutVars>
          <dgm:chPref val="3"/>
        </dgm:presLayoutVars>
      </dgm:prSet>
      <dgm:spPr/>
    </dgm:pt>
    <dgm:pt modelId="{DF4818BB-9F67-49F0-9D89-8ECB4352196F}" type="pres">
      <dgm:prSet presAssocID="{7D6A0A9B-BF4C-45A5-A082-26AE6384F00F}" presName="level3hierChild" presStyleCnt="0"/>
      <dgm:spPr/>
    </dgm:pt>
    <dgm:pt modelId="{321DF9FF-D06A-4DA1-B5E0-C240FE3C261C}" type="pres">
      <dgm:prSet presAssocID="{FF9A1D93-77C6-4FFF-A962-0C138DC37CBF}" presName="conn2-1" presStyleLbl="parChTrans1D2" presStyleIdx="1" presStyleCnt="6"/>
      <dgm:spPr/>
    </dgm:pt>
    <dgm:pt modelId="{E968518F-9500-4456-AB32-0E8A5AAE0C25}" type="pres">
      <dgm:prSet presAssocID="{FF9A1D93-77C6-4FFF-A962-0C138DC37CBF}" presName="connTx" presStyleLbl="parChTrans1D2" presStyleIdx="1" presStyleCnt="6"/>
      <dgm:spPr/>
    </dgm:pt>
    <dgm:pt modelId="{DD218B8D-3528-4D21-B303-5FC0B07D8C11}" type="pres">
      <dgm:prSet presAssocID="{D32B3299-5EB4-43B8-B652-894979EB8782}" presName="root2" presStyleCnt="0"/>
      <dgm:spPr/>
    </dgm:pt>
    <dgm:pt modelId="{B25FB60A-C15F-423D-99A0-7F9C000BB062}" type="pres">
      <dgm:prSet presAssocID="{D32B3299-5EB4-43B8-B652-894979EB8782}" presName="LevelTwoTextNode" presStyleLbl="node2" presStyleIdx="1" presStyleCnt="6" custScaleX="75598">
        <dgm:presLayoutVars>
          <dgm:chPref val="3"/>
        </dgm:presLayoutVars>
      </dgm:prSet>
      <dgm:spPr/>
    </dgm:pt>
    <dgm:pt modelId="{348202A1-5B4F-42C6-B633-2E5E9E9030BA}" type="pres">
      <dgm:prSet presAssocID="{D32B3299-5EB4-43B8-B652-894979EB8782}" presName="level3hierChild" presStyleCnt="0"/>
      <dgm:spPr/>
    </dgm:pt>
    <dgm:pt modelId="{125E1CFE-94B8-44AA-BDDB-C846F032C3D2}" type="pres">
      <dgm:prSet presAssocID="{310684AD-682D-464C-AB61-03F56AB0E714}" presName="conn2-1" presStyleLbl="parChTrans1D3" presStyleIdx="1" presStyleCnt="4"/>
      <dgm:spPr/>
    </dgm:pt>
    <dgm:pt modelId="{338F0A09-3248-4F73-B47F-49F510EBC391}" type="pres">
      <dgm:prSet presAssocID="{310684AD-682D-464C-AB61-03F56AB0E714}" presName="connTx" presStyleLbl="parChTrans1D3" presStyleIdx="1" presStyleCnt="4"/>
      <dgm:spPr/>
    </dgm:pt>
    <dgm:pt modelId="{B4137031-4816-48C1-9838-A688A5C7A7B6}" type="pres">
      <dgm:prSet presAssocID="{58F8407F-6C83-4179-80BB-86E8D18B5B21}" presName="root2" presStyleCnt="0"/>
      <dgm:spPr/>
    </dgm:pt>
    <dgm:pt modelId="{1EA422BD-AF1D-4326-95F6-AD6C00AAEC20}" type="pres">
      <dgm:prSet presAssocID="{58F8407F-6C83-4179-80BB-86E8D18B5B21}" presName="LevelTwoTextNode" presStyleLbl="node3" presStyleIdx="1" presStyleCnt="4">
        <dgm:presLayoutVars>
          <dgm:chPref val="3"/>
        </dgm:presLayoutVars>
      </dgm:prSet>
      <dgm:spPr>
        <a:xfrm>
          <a:off x="5605902" y="1238181"/>
          <a:ext cx="1431616" cy="715808"/>
        </a:xfrm>
        <a:prstGeom prst="roundRect">
          <a:avLst>
            <a:gd name="adj" fmla="val 10000"/>
          </a:avLst>
        </a:prstGeom>
      </dgm:spPr>
    </dgm:pt>
    <dgm:pt modelId="{24A0B029-2F1D-43CD-8B24-4529ED236F17}" type="pres">
      <dgm:prSet presAssocID="{58F8407F-6C83-4179-80BB-86E8D18B5B21}" presName="level3hierChild" presStyleCnt="0"/>
      <dgm:spPr/>
    </dgm:pt>
    <dgm:pt modelId="{41865122-EF49-4398-90F1-68CE789FBA05}" type="pres">
      <dgm:prSet presAssocID="{3F9D30A1-116F-4D88-9779-037D5E208455}" presName="root1" presStyleCnt="0"/>
      <dgm:spPr/>
    </dgm:pt>
    <dgm:pt modelId="{32AF52B5-DE63-4E6B-BD1C-E337B5B22516}" type="pres">
      <dgm:prSet presAssocID="{3F9D30A1-116F-4D88-9779-037D5E208455}" presName="LevelOneTextNode" presStyleLbl="node0" presStyleIdx="1" presStyleCnt="3" custScaleX="166657" custScaleY="132785">
        <dgm:presLayoutVars>
          <dgm:chPref val="3"/>
        </dgm:presLayoutVars>
      </dgm:prSet>
      <dgm:spPr/>
    </dgm:pt>
    <dgm:pt modelId="{F3834EF3-D3BF-4B97-B734-0092F69486EA}" type="pres">
      <dgm:prSet presAssocID="{3F9D30A1-116F-4D88-9779-037D5E208455}" presName="level2hierChild" presStyleCnt="0"/>
      <dgm:spPr/>
    </dgm:pt>
    <dgm:pt modelId="{FD6FE4F0-D5BC-4AA5-8832-41F1027952A8}" type="pres">
      <dgm:prSet presAssocID="{79ACE264-5C32-4A66-A5EE-5A8ABCC29762}" presName="conn2-1" presStyleLbl="parChTrans1D2" presStyleIdx="2" presStyleCnt="6"/>
      <dgm:spPr/>
    </dgm:pt>
    <dgm:pt modelId="{2409E26A-1B0C-4071-8D1B-36DE1CC79693}" type="pres">
      <dgm:prSet presAssocID="{79ACE264-5C32-4A66-A5EE-5A8ABCC29762}" presName="connTx" presStyleLbl="parChTrans1D2" presStyleIdx="2" presStyleCnt="6"/>
      <dgm:spPr/>
    </dgm:pt>
    <dgm:pt modelId="{A4E4E489-FE1B-4E56-805D-2D0BCD93632F}" type="pres">
      <dgm:prSet presAssocID="{4FC6591E-7CE2-41F7-A8B4-3AB28DD04B82}" presName="root2" presStyleCnt="0"/>
      <dgm:spPr/>
    </dgm:pt>
    <dgm:pt modelId="{A99DF7BA-EE20-49D3-B12A-D174A8667062}" type="pres">
      <dgm:prSet presAssocID="{4FC6591E-7CE2-41F7-A8B4-3AB28DD04B82}" presName="LevelTwoTextNode" presStyleLbl="node2" presStyleIdx="2" presStyleCnt="6" custScaleX="75598">
        <dgm:presLayoutVars>
          <dgm:chPref val="3"/>
        </dgm:presLayoutVars>
      </dgm:prSet>
      <dgm:spPr/>
    </dgm:pt>
    <dgm:pt modelId="{BE4CF800-56F2-4B78-A55C-F2184158B271}" type="pres">
      <dgm:prSet presAssocID="{4FC6591E-7CE2-41F7-A8B4-3AB28DD04B82}" presName="level3hierChild" presStyleCnt="0"/>
      <dgm:spPr/>
    </dgm:pt>
    <dgm:pt modelId="{D1B9C2EC-4E2C-4474-8376-E52D5087FAE2}" type="pres">
      <dgm:prSet presAssocID="{A0662552-EC13-4B61-8407-AEE3C6F83A05}" presName="conn2-1" presStyleLbl="parChTrans1D3" presStyleIdx="2" presStyleCnt="4"/>
      <dgm:spPr/>
    </dgm:pt>
    <dgm:pt modelId="{30622E4D-F0A2-4606-A3E8-7CAA99D78E23}" type="pres">
      <dgm:prSet presAssocID="{A0662552-EC13-4B61-8407-AEE3C6F83A05}" presName="connTx" presStyleLbl="parChTrans1D3" presStyleIdx="2" presStyleCnt="4"/>
      <dgm:spPr/>
    </dgm:pt>
    <dgm:pt modelId="{FB0E5528-3029-41DB-AAD5-F9EFC833AD6E}" type="pres">
      <dgm:prSet presAssocID="{D214B663-4C11-40D2-BD9D-4238FCF17FF6}" presName="root2" presStyleCnt="0"/>
      <dgm:spPr/>
    </dgm:pt>
    <dgm:pt modelId="{F8D9B8F0-9183-4ACB-A933-29078D1E8204}" type="pres">
      <dgm:prSet presAssocID="{D214B663-4C11-40D2-BD9D-4238FCF17FF6}" presName="LevelTwoTextNode" presStyleLbl="node3" presStyleIdx="2" presStyleCnt="4">
        <dgm:presLayoutVars>
          <dgm:chPref val="3"/>
        </dgm:presLayoutVars>
      </dgm:prSet>
      <dgm:spPr>
        <a:xfrm>
          <a:off x="5605902" y="2061361"/>
          <a:ext cx="1431616" cy="715808"/>
        </a:xfrm>
        <a:prstGeom prst="roundRect">
          <a:avLst>
            <a:gd name="adj" fmla="val 10000"/>
          </a:avLst>
        </a:prstGeom>
      </dgm:spPr>
    </dgm:pt>
    <dgm:pt modelId="{04C4B755-60DA-49ED-9775-ABA0AB983172}" type="pres">
      <dgm:prSet presAssocID="{D214B663-4C11-40D2-BD9D-4238FCF17FF6}" presName="level3hierChild" presStyleCnt="0"/>
      <dgm:spPr/>
    </dgm:pt>
    <dgm:pt modelId="{F16E3B2B-F3AA-4B4A-A937-7CD86D39994E}" type="pres">
      <dgm:prSet presAssocID="{7D584BFA-B1E8-4E15-83C3-37C8F8494A6D}" presName="conn2-1" presStyleLbl="parChTrans1D2" presStyleIdx="3" presStyleCnt="6"/>
      <dgm:spPr/>
    </dgm:pt>
    <dgm:pt modelId="{03EEC1D8-F83C-4B95-B4C1-26BC90F926E8}" type="pres">
      <dgm:prSet presAssocID="{7D584BFA-B1E8-4E15-83C3-37C8F8494A6D}" presName="connTx" presStyleLbl="parChTrans1D2" presStyleIdx="3" presStyleCnt="6"/>
      <dgm:spPr/>
    </dgm:pt>
    <dgm:pt modelId="{346096F6-708C-4D1D-9038-F68799835DCD}" type="pres">
      <dgm:prSet presAssocID="{CEE9F468-9119-421B-BBC7-2E5A51A6E75D}" presName="root2" presStyleCnt="0"/>
      <dgm:spPr/>
    </dgm:pt>
    <dgm:pt modelId="{0AB3CC52-92FF-4509-A4FF-BA6665CF0336}" type="pres">
      <dgm:prSet presAssocID="{CEE9F468-9119-421B-BBC7-2E5A51A6E75D}" presName="LevelTwoTextNode" presStyleLbl="node2" presStyleIdx="3" presStyleCnt="6" custScaleX="75598">
        <dgm:presLayoutVars>
          <dgm:chPref val="3"/>
        </dgm:presLayoutVars>
      </dgm:prSet>
      <dgm:spPr/>
    </dgm:pt>
    <dgm:pt modelId="{3CEA7186-6856-46E0-8647-007C232ADEEA}" type="pres">
      <dgm:prSet presAssocID="{CEE9F468-9119-421B-BBC7-2E5A51A6E75D}" presName="level3hierChild" presStyleCnt="0"/>
      <dgm:spPr/>
    </dgm:pt>
    <dgm:pt modelId="{556AD751-3D1F-40A1-8C34-1A2391DC7D7E}" type="pres">
      <dgm:prSet presAssocID="{05B62986-1577-4A2A-B437-BBFD46576A45}" presName="root1" presStyleCnt="0"/>
      <dgm:spPr/>
    </dgm:pt>
    <dgm:pt modelId="{F11D5509-174A-4D46-969A-DB8D18BA3E48}" type="pres">
      <dgm:prSet presAssocID="{05B62986-1577-4A2A-B437-BBFD46576A45}" presName="LevelOneTextNode" presStyleLbl="node0" presStyleIdx="2" presStyleCnt="3" custScaleX="166657" custScaleY="132785">
        <dgm:presLayoutVars>
          <dgm:chPref val="3"/>
        </dgm:presLayoutVars>
      </dgm:prSet>
      <dgm:spPr/>
    </dgm:pt>
    <dgm:pt modelId="{48BEC4BA-9CE1-4F10-82F6-5666114BB048}" type="pres">
      <dgm:prSet presAssocID="{05B62986-1577-4A2A-B437-BBFD46576A45}" presName="level2hierChild" presStyleCnt="0"/>
      <dgm:spPr/>
    </dgm:pt>
    <dgm:pt modelId="{4405F7AE-0A7F-41CF-80EA-CAABF8050A34}" type="pres">
      <dgm:prSet presAssocID="{A1C46E6C-B742-4D29-863F-37CAB63168D3}" presName="conn2-1" presStyleLbl="parChTrans1D2" presStyleIdx="4" presStyleCnt="6"/>
      <dgm:spPr/>
    </dgm:pt>
    <dgm:pt modelId="{8642931F-8E49-4E45-8D96-9B94D909D046}" type="pres">
      <dgm:prSet presAssocID="{A1C46E6C-B742-4D29-863F-37CAB63168D3}" presName="connTx" presStyleLbl="parChTrans1D2" presStyleIdx="4" presStyleCnt="6"/>
      <dgm:spPr/>
    </dgm:pt>
    <dgm:pt modelId="{86A67542-E336-49EA-B1C5-BB3CB2A00B22}" type="pres">
      <dgm:prSet presAssocID="{5772CFFF-E349-4260-BC46-C1AB64364EB5}" presName="root2" presStyleCnt="0"/>
      <dgm:spPr/>
    </dgm:pt>
    <dgm:pt modelId="{F1E086C6-D88C-4F2D-BB3B-E76992455B50}" type="pres">
      <dgm:prSet presAssocID="{5772CFFF-E349-4260-BC46-C1AB64364EB5}" presName="LevelTwoTextNode" presStyleLbl="node2" presStyleIdx="4" presStyleCnt="6" custScaleX="75598">
        <dgm:presLayoutVars>
          <dgm:chPref val="3"/>
        </dgm:presLayoutVars>
      </dgm:prSet>
      <dgm:spPr/>
    </dgm:pt>
    <dgm:pt modelId="{2C70F8F9-3F65-41E1-82C1-287461EB12E5}" type="pres">
      <dgm:prSet presAssocID="{5772CFFF-E349-4260-BC46-C1AB64364EB5}" presName="level3hierChild" presStyleCnt="0"/>
      <dgm:spPr/>
    </dgm:pt>
    <dgm:pt modelId="{5EC19C88-8772-44FF-8162-7184EECEEA0A}" type="pres">
      <dgm:prSet presAssocID="{466EAD55-45F7-426C-983A-798082C2137E}" presName="conn2-1" presStyleLbl="parChTrans1D3" presStyleIdx="3" presStyleCnt="4"/>
      <dgm:spPr/>
    </dgm:pt>
    <dgm:pt modelId="{473BD53C-1578-4365-ACB5-50E9CF88D912}" type="pres">
      <dgm:prSet presAssocID="{466EAD55-45F7-426C-983A-798082C2137E}" presName="connTx" presStyleLbl="parChTrans1D3" presStyleIdx="3" presStyleCnt="4"/>
      <dgm:spPr/>
    </dgm:pt>
    <dgm:pt modelId="{7030359E-FFC6-48C2-BFDC-B75E4B45EDD4}" type="pres">
      <dgm:prSet presAssocID="{A7E4A260-F836-44CB-862D-0FC3FB9B4649}" presName="root2" presStyleCnt="0"/>
      <dgm:spPr/>
    </dgm:pt>
    <dgm:pt modelId="{779749E2-D511-406A-9902-A199E33768F0}" type="pres">
      <dgm:prSet presAssocID="{A7E4A260-F836-44CB-862D-0FC3FB9B4649}" presName="LevelTwoTextNode" presStyleLbl="node3" presStyleIdx="3" presStyleCnt="4">
        <dgm:presLayoutVars>
          <dgm:chPref val="3"/>
        </dgm:presLayoutVars>
      </dgm:prSet>
      <dgm:spPr/>
    </dgm:pt>
    <dgm:pt modelId="{C08F1ECF-1814-4143-B28B-624E7CF09D48}" type="pres">
      <dgm:prSet presAssocID="{A7E4A260-F836-44CB-862D-0FC3FB9B4649}" presName="level3hierChild" presStyleCnt="0"/>
      <dgm:spPr/>
    </dgm:pt>
    <dgm:pt modelId="{6012D45D-61ED-4411-95BF-1AEBE8FF8462}" type="pres">
      <dgm:prSet presAssocID="{E9F72A64-7342-4C6B-B2C8-F7E43B5146AE}" presName="conn2-1" presStyleLbl="parChTrans1D4" presStyleIdx="3" presStyleCnt="4"/>
      <dgm:spPr/>
    </dgm:pt>
    <dgm:pt modelId="{19AA7801-BBD7-4266-AB67-209ECD19D954}" type="pres">
      <dgm:prSet presAssocID="{E9F72A64-7342-4C6B-B2C8-F7E43B5146AE}" presName="connTx" presStyleLbl="parChTrans1D4" presStyleIdx="3" presStyleCnt="4"/>
      <dgm:spPr/>
    </dgm:pt>
    <dgm:pt modelId="{817FACC3-9AFD-4DA7-87A3-25FF4CB07582}" type="pres">
      <dgm:prSet presAssocID="{A503A55F-E62E-4208-A80E-138A0FF8C05F}" presName="root2" presStyleCnt="0"/>
      <dgm:spPr/>
    </dgm:pt>
    <dgm:pt modelId="{9FC15952-E83A-41F2-95C3-E88CCF60BB86}" type="pres">
      <dgm:prSet presAssocID="{A503A55F-E62E-4208-A80E-138A0FF8C05F}" presName="LevelTwoTextNode" presStyleLbl="node4" presStyleIdx="3" presStyleCnt="4" custScaleX="189586">
        <dgm:presLayoutVars>
          <dgm:chPref val="3"/>
        </dgm:presLayoutVars>
      </dgm:prSet>
      <dgm:spPr/>
    </dgm:pt>
    <dgm:pt modelId="{82D1005B-B508-4CDB-90A8-8BED2E686220}" type="pres">
      <dgm:prSet presAssocID="{A503A55F-E62E-4208-A80E-138A0FF8C05F}" presName="level3hierChild" presStyleCnt="0"/>
      <dgm:spPr/>
    </dgm:pt>
    <dgm:pt modelId="{68D066B9-B3A8-4E02-B349-3D4E3039EA6D}" type="pres">
      <dgm:prSet presAssocID="{AEEA48AE-2524-4A35-B413-0588680A05A5}" presName="conn2-1" presStyleLbl="parChTrans1D2" presStyleIdx="5" presStyleCnt="6"/>
      <dgm:spPr/>
    </dgm:pt>
    <dgm:pt modelId="{24D2D704-C786-4BA2-A1E0-7E660F5AB5BF}" type="pres">
      <dgm:prSet presAssocID="{AEEA48AE-2524-4A35-B413-0588680A05A5}" presName="connTx" presStyleLbl="parChTrans1D2" presStyleIdx="5" presStyleCnt="6"/>
      <dgm:spPr/>
    </dgm:pt>
    <dgm:pt modelId="{C6CBA6CF-8B99-4014-B347-8CCBF6D0CE57}" type="pres">
      <dgm:prSet presAssocID="{9E2B6DED-2986-46BF-A613-74877AAE6DE4}" presName="root2" presStyleCnt="0"/>
      <dgm:spPr/>
    </dgm:pt>
    <dgm:pt modelId="{6F45055B-C34A-45A8-A07B-DB3E61726203}" type="pres">
      <dgm:prSet presAssocID="{9E2B6DED-2986-46BF-A613-74877AAE6DE4}" presName="LevelTwoTextNode" presStyleLbl="node2" presStyleIdx="5" presStyleCnt="6" custScaleX="75598">
        <dgm:presLayoutVars>
          <dgm:chPref val="3"/>
        </dgm:presLayoutVars>
      </dgm:prSet>
      <dgm:spPr/>
    </dgm:pt>
    <dgm:pt modelId="{51608C0C-DA4A-4AFF-8250-9FCC1088A73F}" type="pres">
      <dgm:prSet presAssocID="{9E2B6DED-2986-46BF-A613-74877AAE6DE4}" presName="level3hierChild" presStyleCnt="0"/>
      <dgm:spPr/>
    </dgm:pt>
  </dgm:ptLst>
  <dgm:cxnLst>
    <dgm:cxn modelId="{AFD35802-1EA9-4801-82F8-511134C5EB42}" type="presOf" srcId="{B6237368-48BC-42D4-9737-08EEE447CDFD}" destId="{95143179-1384-44E2-94DB-D87BCACAE9E4}" srcOrd="1" destOrd="0" presId="urn:microsoft.com/office/officeart/2005/8/layout/hierarchy2"/>
    <dgm:cxn modelId="{2255540A-393F-43B1-9E3D-3C38C3B63091}" srcId="{A7E4A260-F836-44CB-862D-0FC3FB9B4649}" destId="{A503A55F-E62E-4208-A80E-138A0FF8C05F}" srcOrd="0" destOrd="0" parTransId="{E9F72A64-7342-4C6B-B2C8-F7E43B5146AE}" sibTransId="{C6E03ADE-CDC8-4F5B-AEAB-C95AB7CF0FE2}"/>
    <dgm:cxn modelId="{37403914-86C6-434E-8AC9-123CE6DA3919}" type="presOf" srcId="{7D6A0A9B-BF4C-45A5-A082-26AE6384F00F}" destId="{1624B9B4-36F4-4775-AE0F-0F772C224196}" srcOrd="0" destOrd="0" presId="urn:microsoft.com/office/officeart/2005/8/layout/hierarchy2"/>
    <dgm:cxn modelId="{9D6B5514-F68E-420A-A50D-8251B8DF691F}" type="presOf" srcId="{E4613581-280A-45EC-89A1-B7719EEC6106}" destId="{44F2E6A0-AB46-4934-A253-91A62EF745AD}" srcOrd="0" destOrd="0" presId="urn:microsoft.com/office/officeart/2005/8/layout/hierarchy2"/>
    <dgm:cxn modelId="{4A7B5A14-48F5-487E-BF83-B81A406253C0}" type="presOf" srcId="{5772CFFF-E349-4260-BC46-C1AB64364EB5}" destId="{F1E086C6-D88C-4F2D-BB3B-E76992455B50}" srcOrd="0" destOrd="0" presId="urn:microsoft.com/office/officeart/2005/8/layout/hierarchy2"/>
    <dgm:cxn modelId="{4CD7611A-1BC0-4052-BAB6-AAAE3E4AF78E}" type="presOf" srcId="{A0662552-EC13-4B61-8407-AEE3C6F83A05}" destId="{30622E4D-F0A2-4606-A3E8-7CAA99D78E23}" srcOrd="1" destOrd="0" presId="urn:microsoft.com/office/officeart/2005/8/layout/hierarchy2"/>
    <dgm:cxn modelId="{4C33F521-3055-4E2F-A4E1-65BDD93D4385}" srcId="{05B62986-1577-4A2A-B437-BBFD46576A45}" destId="{9E2B6DED-2986-46BF-A613-74877AAE6DE4}" srcOrd="1" destOrd="0" parTransId="{AEEA48AE-2524-4A35-B413-0588680A05A5}" sibTransId="{414AC8AB-A2C7-4EF9-9BFB-8627EF433EBA}"/>
    <dgm:cxn modelId="{57FE9B23-3B00-49D3-ADAD-918D57FBFAE4}" type="presOf" srcId="{466EAD55-45F7-426C-983A-798082C2137E}" destId="{473BD53C-1578-4365-ACB5-50E9CF88D912}" srcOrd="1" destOrd="0" presId="urn:microsoft.com/office/officeart/2005/8/layout/hierarchy2"/>
    <dgm:cxn modelId="{FA33DE26-0EEB-4D13-8D42-A1AD689D7386}" srcId="{97C40CB2-7DC5-4B51-87BA-9FFD9DB98C01}" destId="{DF9470B7-0878-43EE-B975-D21C92EABD7D}" srcOrd="0" destOrd="0" parTransId="{B441784B-0CD4-434B-9681-B3D8D6C9B6F7}" sibTransId="{8E495C66-E9D5-4BE5-9E48-4CD9419176B0}"/>
    <dgm:cxn modelId="{F9DA4028-7EB0-408A-A718-CD56EF163657}" type="presOf" srcId="{D32B3299-5EB4-43B8-B652-894979EB8782}" destId="{B25FB60A-C15F-423D-99A0-7F9C000BB062}" srcOrd="0" destOrd="0" presId="urn:microsoft.com/office/officeart/2005/8/layout/hierarchy2"/>
    <dgm:cxn modelId="{5E0D912D-0458-4F0D-A0D3-E1A9AF4267C3}" type="presOf" srcId="{D525A04D-34F4-484C-8D46-EE341DC8F7E5}" destId="{E1F7FBAB-88A8-4C74-97C6-D683F91FDD70}" srcOrd="0" destOrd="0" presId="urn:microsoft.com/office/officeart/2005/8/layout/hierarchy2"/>
    <dgm:cxn modelId="{A2A0B031-2EF3-4FF0-93E8-AA127476D405}" type="presOf" srcId="{A1C46E6C-B742-4D29-863F-37CAB63168D3}" destId="{8642931F-8E49-4E45-8D96-9B94D909D046}" srcOrd="1" destOrd="0" presId="urn:microsoft.com/office/officeart/2005/8/layout/hierarchy2"/>
    <dgm:cxn modelId="{A9803035-B01D-444D-8D1A-2916215DE7E7}" type="presOf" srcId="{466EAD55-45F7-426C-983A-798082C2137E}" destId="{5EC19C88-8772-44FF-8162-7184EECEEA0A}" srcOrd="0" destOrd="0" presId="urn:microsoft.com/office/officeart/2005/8/layout/hierarchy2"/>
    <dgm:cxn modelId="{A2B5AA35-C487-4C15-AFF1-EDBC086C22F4}" type="presOf" srcId="{E9F72A64-7342-4C6B-B2C8-F7E43B5146AE}" destId="{19AA7801-BBD7-4266-AB67-209ECD19D954}" srcOrd="1" destOrd="0" presId="urn:microsoft.com/office/officeart/2005/8/layout/hierarchy2"/>
    <dgm:cxn modelId="{F4C6423A-3952-4E31-ABAF-06CC8C2784B1}" type="presOf" srcId="{310684AD-682D-464C-AB61-03F56AB0E714}" destId="{338F0A09-3248-4F73-B47F-49F510EBC391}" srcOrd="1" destOrd="0" presId="urn:microsoft.com/office/officeart/2005/8/layout/hierarchy2"/>
    <dgm:cxn modelId="{014A383C-7581-4512-8DF5-871C1DF1A033}" srcId="{D32B3299-5EB4-43B8-B652-894979EB8782}" destId="{58F8407F-6C83-4179-80BB-86E8D18B5B21}" srcOrd="0" destOrd="0" parTransId="{310684AD-682D-464C-AB61-03F56AB0E714}" sibTransId="{2F947E0B-71E3-4AF3-9DB2-11022E6AA173}"/>
    <dgm:cxn modelId="{23EBAF5D-46CF-458D-B617-0EB5D731FCF3}" srcId="{ACBCAC2E-F126-416F-A4EF-BC39619BA75C}" destId="{3F9D30A1-116F-4D88-9779-037D5E208455}" srcOrd="1" destOrd="0" parTransId="{9585C381-EB38-46CE-9FBA-175940BFBF39}" sibTransId="{98B8550B-E04A-4387-8F1C-0B9D3734E743}"/>
    <dgm:cxn modelId="{37C4D95E-3871-4A1F-90A0-6B3F82991F6B}" type="presOf" srcId="{7D584BFA-B1E8-4E15-83C3-37C8F8494A6D}" destId="{F16E3B2B-F3AA-4B4A-A937-7CD86D39994E}" srcOrd="0" destOrd="0" presId="urn:microsoft.com/office/officeart/2005/8/layout/hierarchy2"/>
    <dgm:cxn modelId="{ECB9A361-D7E4-4F87-A61F-6F41F5342FF7}" type="presOf" srcId="{24831F15-4195-40FC-8D3D-0B669E54616A}" destId="{E3A27684-6ECA-47A9-B38A-B92A51D19D58}" srcOrd="0" destOrd="0" presId="urn:microsoft.com/office/officeart/2005/8/layout/hierarchy2"/>
    <dgm:cxn modelId="{18E3D361-A40E-4461-9CFF-0BCE04E3A95F}" type="presOf" srcId="{E9F72A64-7342-4C6B-B2C8-F7E43B5146AE}" destId="{6012D45D-61ED-4411-95BF-1AEBE8FF8462}" srcOrd="0" destOrd="0" presId="urn:microsoft.com/office/officeart/2005/8/layout/hierarchy2"/>
    <dgm:cxn modelId="{650A2663-793B-4E9A-AFBA-E0E4FA98DFE5}" type="presOf" srcId="{3147772D-AC5F-448F-85F7-A1A8EE3773FF}" destId="{49FB0C9D-045C-43EF-A190-DD250137B2A0}" srcOrd="0" destOrd="0" presId="urn:microsoft.com/office/officeart/2005/8/layout/hierarchy2"/>
    <dgm:cxn modelId="{18FC2064-EAFD-4FC7-AF6D-A1A6F89F14C0}" srcId="{ACBCAC2E-F126-416F-A4EF-BC39619BA75C}" destId="{97C40CB2-7DC5-4B51-87BA-9FFD9DB98C01}" srcOrd="0" destOrd="0" parTransId="{54002CCF-7CF0-4496-9DA7-E9BA362DC22B}" sibTransId="{B448AE50-AD8A-4AF6-ADF6-B97BC1BAD1ED}"/>
    <dgm:cxn modelId="{6D087444-EB24-4FB8-AF22-1AC1C99D1E60}" type="presOf" srcId="{0161C337-FCED-4B6F-B0A2-4139BD318675}" destId="{A916E137-2A0C-4DC7-950C-BC6ABE00F34F}" srcOrd="0" destOrd="0" presId="urn:microsoft.com/office/officeart/2005/8/layout/hierarchy2"/>
    <dgm:cxn modelId="{D8D79464-6358-464B-AC83-F252BD1CDEE1}" srcId="{5772CFFF-E349-4260-BC46-C1AB64364EB5}" destId="{A7E4A260-F836-44CB-862D-0FC3FB9B4649}" srcOrd="0" destOrd="0" parTransId="{466EAD55-45F7-426C-983A-798082C2137E}" sibTransId="{EBCF90DA-528A-4BB5-8ADB-DD1DBE9DF2CE}"/>
    <dgm:cxn modelId="{A1703E65-BE29-40BE-8182-B0872E4FCF64}" srcId="{3F9D30A1-116F-4D88-9779-037D5E208455}" destId="{CEE9F468-9119-421B-BBC7-2E5A51A6E75D}" srcOrd="1" destOrd="0" parTransId="{7D584BFA-B1E8-4E15-83C3-37C8F8494A6D}" sibTransId="{5E8BAA52-3780-4C9B-89A8-51E6A2497A5C}"/>
    <dgm:cxn modelId="{CEF57E47-5943-488E-8F51-995797A9E96B}" type="presOf" srcId="{A7E4A260-F836-44CB-862D-0FC3FB9B4649}" destId="{779749E2-D511-406A-9902-A199E33768F0}" srcOrd="0" destOrd="0" presId="urn:microsoft.com/office/officeart/2005/8/layout/hierarchy2"/>
    <dgm:cxn modelId="{0A68D967-32D3-4EF3-94BA-7DCA3A551118}" srcId="{0161C337-FCED-4B6F-B0A2-4139BD318675}" destId="{D525A04D-34F4-484C-8D46-EE341DC8F7E5}" srcOrd="0" destOrd="0" parTransId="{E4613581-280A-45EC-89A1-B7719EEC6106}" sibTransId="{D77094F5-ED41-4AE2-B1AB-8AAAA9163BD5}"/>
    <dgm:cxn modelId="{89A2036C-356F-451F-84E7-4BAE5431243E}" srcId="{3F9D30A1-116F-4D88-9779-037D5E208455}" destId="{4FC6591E-7CE2-41F7-A8B4-3AB28DD04B82}" srcOrd="0" destOrd="0" parTransId="{79ACE264-5C32-4A66-A5EE-5A8ABCC29762}" sibTransId="{2A02DC3A-C176-4C88-8461-AE51680D6971}"/>
    <dgm:cxn modelId="{B661954E-B864-4E09-8B47-00427BDD51FD}" type="presOf" srcId="{97C40CB2-7DC5-4B51-87BA-9FFD9DB98C01}" destId="{88633EC8-9725-42B0-B71B-E30EA8EF0B31}" srcOrd="0" destOrd="0" presId="urn:microsoft.com/office/officeart/2005/8/layout/hierarchy2"/>
    <dgm:cxn modelId="{79B47A6F-F2E9-45C6-B548-1CEF158DA6B7}" type="presOf" srcId="{7D584BFA-B1E8-4E15-83C3-37C8F8494A6D}" destId="{03EEC1D8-F83C-4B95-B4C1-26BC90F926E8}" srcOrd="1" destOrd="0" presId="urn:microsoft.com/office/officeart/2005/8/layout/hierarchy2"/>
    <dgm:cxn modelId="{55FF0C74-B9A4-43C6-87D5-5D7B06F443AF}" srcId="{97C40CB2-7DC5-4B51-87BA-9FFD9DB98C01}" destId="{D32B3299-5EB4-43B8-B652-894979EB8782}" srcOrd="1" destOrd="0" parTransId="{FF9A1D93-77C6-4FFF-A962-0C138DC37CBF}" sibTransId="{06DF9AC6-7DD8-4E70-BDD7-F954811F7D9E}"/>
    <dgm:cxn modelId="{F68EF575-8237-4F75-A1D2-CAF9259601D1}" type="presOf" srcId="{79ACE264-5C32-4A66-A5EE-5A8ABCC29762}" destId="{2409E26A-1B0C-4071-8D1B-36DE1CC79693}" srcOrd="1" destOrd="0" presId="urn:microsoft.com/office/officeart/2005/8/layout/hierarchy2"/>
    <dgm:cxn modelId="{09992159-9DA0-4A9B-88C3-789A1D1A3F3E}" type="presOf" srcId="{310684AD-682D-464C-AB61-03F56AB0E714}" destId="{125E1CFE-94B8-44AA-BDDB-C846F032C3D2}" srcOrd="0" destOrd="0" presId="urn:microsoft.com/office/officeart/2005/8/layout/hierarchy2"/>
    <dgm:cxn modelId="{4CEDD979-F751-4B6A-8E44-FAB460616C67}" type="presOf" srcId="{FF9A1D93-77C6-4FFF-A962-0C138DC37CBF}" destId="{E968518F-9500-4456-AB32-0E8A5AAE0C25}" srcOrd="1" destOrd="0" presId="urn:microsoft.com/office/officeart/2005/8/layout/hierarchy2"/>
    <dgm:cxn modelId="{455E1885-87FA-44F0-AEFF-34D7F765ACF6}" type="presOf" srcId="{9E2B6DED-2986-46BF-A613-74877AAE6DE4}" destId="{6F45055B-C34A-45A8-A07B-DB3E61726203}" srcOrd="0" destOrd="0" presId="urn:microsoft.com/office/officeart/2005/8/layout/hierarchy2"/>
    <dgm:cxn modelId="{694CE687-161C-44C6-BA50-B7D67D99C94E}" type="presOf" srcId="{B441784B-0CD4-434B-9681-B3D8D6C9B6F7}" destId="{25B41EA4-FEBE-4278-8C8F-3F3C8E3B9E0B}" srcOrd="0" destOrd="0" presId="urn:microsoft.com/office/officeart/2005/8/layout/hierarchy2"/>
    <dgm:cxn modelId="{1DC98A8F-404E-494E-B535-5A8880D05942}" type="presOf" srcId="{D214B663-4C11-40D2-BD9D-4238FCF17FF6}" destId="{F8D9B8F0-9183-4ACB-A933-29078D1E8204}" srcOrd="0" destOrd="0" presId="urn:microsoft.com/office/officeart/2005/8/layout/hierarchy2"/>
    <dgm:cxn modelId="{D6716295-53F3-40EB-870B-8694AE48920B}" type="presOf" srcId="{F7761F5E-49FF-42E7-9330-C320351DC04B}" destId="{4A927A51-419B-46A8-B0DE-5DBCCCCE7830}" srcOrd="1" destOrd="0" presId="urn:microsoft.com/office/officeart/2005/8/layout/hierarchy2"/>
    <dgm:cxn modelId="{C2B74B97-733C-4025-9FAA-3A1E4BD0F367}" type="presOf" srcId="{A0662552-EC13-4B61-8407-AEE3C6F83A05}" destId="{D1B9C2EC-4E2C-4474-8376-E52D5087FAE2}" srcOrd="0" destOrd="0" presId="urn:microsoft.com/office/officeart/2005/8/layout/hierarchy2"/>
    <dgm:cxn modelId="{E55E9B97-16F2-4E67-8E0D-9151EB20E3EC}" type="presOf" srcId="{79ACE264-5C32-4A66-A5EE-5A8ABCC29762}" destId="{FD6FE4F0-D5BC-4AA5-8832-41F1027952A8}" srcOrd="0" destOrd="0" presId="urn:microsoft.com/office/officeart/2005/8/layout/hierarchy2"/>
    <dgm:cxn modelId="{5533399C-8FBB-49BA-820B-555B00D47922}" type="presOf" srcId="{A1C46E6C-B742-4D29-863F-37CAB63168D3}" destId="{4405F7AE-0A7F-41CF-80EA-CAABF8050A34}" srcOrd="0" destOrd="0" presId="urn:microsoft.com/office/officeart/2005/8/layout/hierarchy2"/>
    <dgm:cxn modelId="{A6A9DD9C-F2A7-45CA-8CE3-368BA384CF12}" type="presOf" srcId="{4FC6591E-7CE2-41F7-A8B4-3AB28DD04B82}" destId="{A99DF7BA-EE20-49D3-B12A-D174A8667062}" srcOrd="0" destOrd="0" presId="urn:microsoft.com/office/officeart/2005/8/layout/hierarchy2"/>
    <dgm:cxn modelId="{4EDD3EA2-9B81-4D07-92B1-54BAFEA85A35}" type="presOf" srcId="{B441784B-0CD4-434B-9681-B3D8D6C9B6F7}" destId="{9DDAEC30-98A0-4D30-AC05-5E1EB49C6663}" srcOrd="1" destOrd="0" presId="urn:microsoft.com/office/officeart/2005/8/layout/hierarchy2"/>
    <dgm:cxn modelId="{B616A5A2-66C2-42F9-8417-20E6AC7BDF2A}" type="presOf" srcId="{ACBCAC2E-F126-416F-A4EF-BC39619BA75C}" destId="{2CC010D5-5B65-4570-8623-3107FC55941D}" srcOrd="0" destOrd="0" presId="urn:microsoft.com/office/officeart/2005/8/layout/hierarchy2"/>
    <dgm:cxn modelId="{6D8639A4-91E9-4708-AE28-E5E5DB5C75DA}" type="presOf" srcId="{DF9470B7-0878-43EE-B975-D21C92EABD7D}" destId="{23BEF483-F491-480B-8CB1-679C9DD5F379}" srcOrd="0" destOrd="0" presId="urn:microsoft.com/office/officeart/2005/8/layout/hierarchy2"/>
    <dgm:cxn modelId="{262448A5-9C4E-4F34-B1F4-D072B056EDC1}" type="presOf" srcId="{3F9D30A1-116F-4D88-9779-037D5E208455}" destId="{32AF52B5-DE63-4E6B-BD1C-E337B5B22516}" srcOrd="0" destOrd="0" presId="urn:microsoft.com/office/officeart/2005/8/layout/hierarchy2"/>
    <dgm:cxn modelId="{37B090A5-3F4F-41AD-910B-F50D6D3369F1}" type="presOf" srcId="{FF9A1D93-77C6-4FFF-A962-0C138DC37CBF}" destId="{321DF9FF-D06A-4DA1-B5E0-C240FE3C261C}" srcOrd="0" destOrd="0" presId="urn:microsoft.com/office/officeart/2005/8/layout/hierarchy2"/>
    <dgm:cxn modelId="{16D9B7AA-0B41-4544-A9CC-A087552A9CF2}" type="presOf" srcId="{05B62986-1577-4A2A-B437-BBFD46576A45}" destId="{F11D5509-174A-4D46-969A-DB8D18BA3E48}" srcOrd="0" destOrd="0" presId="urn:microsoft.com/office/officeart/2005/8/layout/hierarchy2"/>
    <dgm:cxn modelId="{41F879B4-D99F-4F23-BF90-5DB0980FCED9}" srcId="{DF9470B7-0878-43EE-B975-D21C92EABD7D}" destId="{24831F15-4195-40FC-8D3D-0B669E54616A}" srcOrd="0" destOrd="0" parTransId="{F7761F5E-49FF-42E7-9330-C320351DC04B}" sibTransId="{77118F82-680E-49E6-A3FC-DD72F8DF6BF6}"/>
    <dgm:cxn modelId="{091B9FBB-5A21-463B-9068-23D162BB43D9}" type="presOf" srcId="{F7761F5E-49FF-42E7-9330-C320351DC04B}" destId="{C64C3BC0-9BA0-4A48-84D3-AF5DBE67CAA1}" srcOrd="0" destOrd="0" presId="urn:microsoft.com/office/officeart/2005/8/layout/hierarchy2"/>
    <dgm:cxn modelId="{770894C3-B55A-4B35-80D0-646EE6F003DC}" srcId="{ACBCAC2E-F126-416F-A4EF-BC39619BA75C}" destId="{05B62986-1577-4A2A-B437-BBFD46576A45}" srcOrd="2" destOrd="0" parTransId="{066B36EE-155B-4EFB-BBF4-C059D5D7CE16}" sibTransId="{2CAB5F2B-B49F-4FA1-864D-B8FA6924D1F7}"/>
    <dgm:cxn modelId="{DA8F68C8-035C-4B4E-9A82-043240EE69E5}" srcId="{24831F15-4195-40FC-8D3D-0B669E54616A}" destId="{7D6A0A9B-BF4C-45A5-A082-26AE6384F00F}" srcOrd="1" destOrd="0" parTransId="{3147772D-AC5F-448F-85F7-A1A8EE3773FF}" sibTransId="{540DAE47-6A6C-4734-B0EA-938D337EBFC0}"/>
    <dgm:cxn modelId="{CC4A25CD-F00C-4119-9F5F-EF4E202AAA9A}" type="presOf" srcId="{CEE9F468-9119-421B-BBC7-2E5A51A6E75D}" destId="{0AB3CC52-92FF-4509-A4FF-BA6665CF0336}" srcOrd="0" destOrd="0" presId="urn:microsoft.com/office/officeart/2005/8/layout/hierarchy2"/>
    <dgm:cxn modelId="{D765BACE-E41E-4BF4-B823-3E6BC8294CB6}" type="presOf" srcId="{A503A55F-E62E-4208-A80E-138A0FF8C05F}" destId="{9FC15952-E83A-41F2-95C3-E88CCF60BB86}" srcOrd="0" destOrd="0" presId="urn:microsoft.com/office/officeart/2005/8/layout/hierarchy2"/>
    <dgm:cxn modelId="{71E631D0-1BC0-4C48-9EE1-86C989599853}" type="presOf" srcId="{AEEA48AE-2524-4A35-B413-0588680A05A5}" destId="{24D2D704-C786-4BA2-A1E0-7E660F5AB5BF}" srcOrd="1" destOrd="0" presId="urn:microsoft.com/office/officeart/2005/8/layout/hierarchy2"/>
    <dgm:cxn modelId="{AD8A32D6-B209-498C-BC56-4097F8570D89}" type="presOf" srcId="{3147772D-AC5F-448F-85F7-A1A8EE3773FF}" destId="{3BA05C71-9F68-4757-B5C9-308A80853913}" srcOrd="1" destOrd="0" presId="urn:microsoft.com/office/officeart/2005/8/layout/hierarchy2"/>
    <dgm:cxn modelId="{71343EDB-7200-4ACF-92CF-D9582553F949}" srcId="{24831F15-4195-40FC-8D3D-0B669E54616A}" destId="{0161C337-FCED-4B6F-B0A2-4139BD318675}" srcOrd="0" destOrd="0" parTransId="{B6237368-48BC-42D4-9737-08EEE447CDFD}" sibTransId="{214A66B3-1148-4E2B-A6F4-69BA51C3EE53}"/>
    <dgm:cxn modelId="{643C2EDD-C641-479C-9C42-2193A6D1692E}" type="presOf" srcId="{B6237368-48BC-42D4-9737-08EEE447CDFD}" destId="{5B8D29DC-3E88-4DB9-BF42-8B8D950336F6}" srcOrd="0" destOrd="0" presId="urn:microsoft.com/office/officeart/2005/8/layout/hierarchy2"/>
    <dgm:cxn modelId="{F452E2E6-3566-4F5F-9E22-745DEB5A857F}" srcId="{05B62986-1577-4A2A-B437-BBFD46576A45}" destId="{5772CFFF-E349-4260-BC46-C1AB64364EB5}" srcOrd="0" destOrd="0" parTransId="{A1C46E6C-B742-4D29-863F-37CAB63168D3}" sibTransId="{FB71DAE3-71C4-4D57-B25E-465A0064B864}"/>
    <dgm:cxn modelId="{31A968EC-6189-477B-8305-2717B3C218B0}" type="presOf" srcId="{AEEA48AE-2524-4A35-B413-0588680A05A5}" destId="{68D066B9-B3A8-4E02-B349-3D4E3039EA6D}" srcOrd="0" destOrd="0" presId="urn:microsoft.com/office/officeart/2005/8/layout/hierarchy2"/>
    <dgm:cxn modelId="{9C8A06F2-C7E0-4F50-BCD4-3E0BA16D1257}" type="presOf" srcId="{58F8407F-6C83-4179-80BB-86E8D18B5B21}" destId="{1EA422BD-AF1D-4326-95F6-AD6C00AAEC20}" srcOrd="0" destOrd="0" presId="urn:microsoft.com/office/officeart/2005/8/layout/hierarchy2"/>
    <dgm:cxn modelId="{97EDC9F8-6018-4A27-9270-F17C2FE70786}" type="presOf" srcId="{E4613581-280A-45EC-89A1-B7719EEC6106}" destId="{4D8F211D-EA22-428B-912A-CAAE3EBDE4E5}" srcOrd="1" destOrd="0" presId="urn:microsoft.com/office/officeart/2005/8/layout/hierarchy2"/>
    <dgm:cxn modelId="{2BA7FBFA-6A40-4B5A-A80E-6D8F5FF1510B}" srcId="{4FC6591E-7CE2-41F7-A8B4-3AB28DD04B82}" destId="{D214B663-4C11-40D2-BD9D-4238FCF17FF6}" srcOrd="0" destOrd="0" parTransId="{A0662552-EC13-4B61-8407-AEE3C6F83A05}" sibTransId="{16AF45E7-ACFF-4239-AD98-E19A14CE4FAD}"/>
    <dgm:cxn modelId="{7977ED61-59CD-4C2F-8AC1-A9D1C76C5C41}" type="presParOf" srcId="{2CC010D5-5B65-4570-8623-3107FC55941D}" destId="{5F825D3C-A194-48C3-8FAE-2D6BFD508E97}" srcOrd="0" destOrd="0" presId="urn:microsoft.com/office/officeart/2005/8/layout/hierarchy2"/>
    <dgm:cxn modelId="{A3B6DD40-9475-4210-A380-CEE60C7CEA0C}" type="presParOf" srcId="{5F825D3C-A194-48C3-8FAE-2D6BFD508E97}" destId="{88633EC8-9725-42B0-B71B-E30EA8EF0B31}" srcOrd="0" destOrd="0" presId="urn:microsoft.com/office/officeart/2005/8/layout/hierarchy2"/>
    <dgm:cxn modelId="{B82344E2-2BD9-4F5D-BC03-82A23B8E5F4E}" type="presParOf" srcId="{5F825D3C-A194-48C3-8FAE-2D6BFD508E97}" destId="{4566B304-5619-42ED-BDDC-F79F2384CB1B}" srcOrd="1" destOrd="0" presId="urn:microsoft.com/office/officeart/2005/8/layout/hierarchy2"/>
    <dgm:cxn modelId="{ECFE6BE3-85D3-4414-9A70-AD929224D94A}" type="presParOf" srcId="{4566B304-5619-42ED-BDDC-F79F2384CB1B}" destId="{25B41EA4-FEBE-4278-8C8F-3F3C8E3B9E0B}" srcOrd="0" destOrd="0" presId="urn:microsoft.com/office/officeart/2005/8/layout/hierarchy2"/>
    <dgm:cxn modelId="{129A15B9-7B6F-4717-B319-3AFAE13EA18A}" type="presParOf" srcId="{25B41EA4-FEBE-4278-8C8F-3F3C8E3B9E0B}" destId="{9DDAEC30-98A0-4D30-AC05-5E1EB49C6663}" srcOrd="0" destOrd="0" presId="urn:microsoft.com/office/officeart/2005/8/layout/hierarchy2"/>
    <dgm:cxn modelId="{F589BD62-7546-489B-BC25-57A06E1E2496}" type="presParOf" srcId="{4566B304-5619-42ED-BDDC-F79F2384CB1B}" destId="{57078ACC-4916-4628-B50A-A5BBF8ED3D9B}" srcOrd="1" destOrd="0" presId="urn:microsoft.com/office/officeart/2005/8/layout/hierarchy2"/>
    <dgm:cxn modelId="{B4BC22F0-86D6-43FE-8080-540977A3C524}" type="presParOf" srcId="{57078ACC-4916-4628-B50A-A5BBF8ED3D9B}" destId="{23BEF483-F491-480B-8CB1-679C9DD5F379}" srcOrd="0" destOrd="0" presId="urn:microsoft.com/office/officeart/2005/8/layout/hierarchy2"/>
    <dgm:cxn modelId="{750D8499-2040-4E38-8766-D7105C4B34D7}" type="presParOf" srcId="{57078ACC-4916-4628-B50A-A5BBF8ED3D9B}" destId="{266CD324-A096-4458-83A4-61863CBAAA5E}" srcOrd="1" destOrd="0" presId="urn:microsoft.com/office/officeart/2005/8/layout/hierarchy2"/>
    <dgm:cxn modelId="{EA54752C-33C9-4CBE-ADDF-311A6E7334D1}" type="presParOf" srcId="{266CD324-A096-4458-83A4-61863CBAAA5E}" destId="{C64C3BC0-9BA0-4A48-84D3-AF5DBE67CAA1}" srcOrd="0" destOrd="0" presId="urn:microsoft.com/office/officeart/2005/8/layout/hierarchy2"/>
    <dgm:cxn modelId="{0FF7DA84-B596-4A7F-B96A-F3F5231E4E82}" type="presParOf" srcId="{C64C3BC0-9BA0-4A48-84D3-AF5DBE67CAA1}" destId="{4A927A51-419B-46A8-B0DE-5DBCCCCE7830}" srcOrd="0" destOrd="0" presId="urn:microsoft.com/office/officeart/2005/8/layout/hierarchy2"/>
    <dgm:cxn modelId="{D2318EF1-ED02-4340-B6BD-445A373C1D14}" type="presParOf" srcId="{266CD324-A096-4458-83A4-61863CBAAA5E}" destId="{0C41DF09-C53B-46E2-A4AD-8C4F188AA13A}" srcOrd="1" destOrd="0" presId="urn:microsoft.com/office/officeart/2005/8/layout/hierarchy2"/>
    <dgm:cxn modelId="{6EEBF2C0-4392-4FEE-967F-78BB095E32A0}" type="presParOf" srcId="{0C41DF09-C53B-46E2-A4AD-8C4F188AA13A}" destId="{E3A27684-6ECA-47A9-B38A-B92A51D19D58}" srcOrd="0" destOrd="0" presId="urn:microsoft.com/office/officeart/2005/8/layout/hierarchy2"/>
    <dgm:cxn modelId="{E3687864-7B54-44B2-BDB9-B50DEB89883D}" type="presParOf" srcId="{0C41DF09-C53B-46E2-A4AD-8C4F188AA13A}" destId="{1D60EA2A-47EE-47C9-A470-8F49296CD76E}" srcOrd="1" destOrd="0" presId="urn:microsoft.com/office/officeart/2005/8/layout/hierarchy2"/>
    <dgm:cxn modelId="{E61D87B2-8D4A-4595-8DBC-31EBD525BC04}" type="presParOf" srcId="{1D60EA2A-47EE-47C9-A470-8F49296CD76E}" destId="{5B8D29DC-3E88-4DB9-BF42-8B8D950336F6}" srcOrd="0" destOrd="0" presId="urn:microsoft.com/office/officeart/2005/8/layout/hierarchy2"/>
    <dgm:cxn modelId="{BF9BC713-BF08-4F34-B553-C2D290FEED19}" type="presParOf" srcId="{5B8D29DC-3E88-4DB9-BF42-8B8D950336F6}" destId="{95143179-1384-44E2-94DB-D87BCACAE9E4}" srcOrd="0" destOrd="0" presId="urn:microsoft.com/office/officeart/2005/8/layout/hierarchy2"/>
    <dgm:cxn modelId="{78FC37E3-DF01-4A93-938A-B14433B40BAE}" type="presParOf" srcId="{1D60EA2A-47EE-47C9-A470-8F49296CD76E}" destId="{15B66678-B3BC-4A31-9FEF-7857713E6417}" srcOrd="1" destOrd="0" presId="urn:microsoft.com/office/officeart/2005/8/layout/hierarchy2"/>
    <dgm:cxn modelId="{CF051BA4-BCC1-4D3B-BF97-8792B99AB3B0}" type="presParOf" srcId="{15B66678-B3BC-4A31-9FEF-7857713E6417}" destId="{A916E137-2A0C-4DC7-950C-BC6ABE00F34F}" srcOrd="0" destOrd="0" presId="urn:microsoft.com/office/officeart/2005/8/layout/hierarchy2"/>
    <dgm:cxn modelId="{13F633E4-62F8-45E0-B74E-05D573B04628}" type="presParOf" srcId="{15B66678-B3BC-4A31-9FEF-7857713E6417}" destId="{0F30DDD2-C4A7-4436-9FB3-A9E1BEBA096B}" srcOrd="1" destOrd="0" presId="urn:microsoft.com/office/officeart/2005/8/layout/hierarchy2"/>
    <dgm:cxn modelId="{046A6573-939E-4070-B8D3-A74B3096ECA0}" type="presParOf" srcId="{0F30DDD2-C4A7-4436-9FB3-A9E1BEBA096B}" destId="{44F2E6A0-AB46-4934-A253-91A62EF745AD}" srcOrd="0" destOrd="0" presId="urn:microsoft.com/office/officeart/2005/8/layout/hierarchy2"/>
    <dgm:cxn modelId="{41DBD216-7AB4-4C4B-B4B7-B59CB486BBF0}" type="presParOf" srcId="{44F2E6A0-AB46-4934-A253-91A62EF745AD}" destId="{4D8F211D-EA22-428B-912A-CAAE3EBDE4E5}" srcOrd="0" destOrd="0" presId="urn:microsoft.com/office/officeart/2005/8/layout/hierarchy2"/>
    <dgm:cxn modelId="{DA975719-BEF0-4304-A2D4-36A92C61D9DB}" type="presParOf" srcId="{0F30DDD2-C4A7-4436-9FB3-A9E1BEBA096B}" destId="{51C167E6-452A-4F94-A724-3967457B09AC}" srcOrd="1" destOrd="0" presId="urn:microsoft.com/office/officeart/2005/8/layout/hierarchy2"/>
    <dgm:cxn modelId="{410CB200-A628-4CC5-994D-DA5D6FC8CD7E}" type="presParOf" srcId="{51C167E6-452A-4F94-A724-3967457B09AC}" destId="{E1F7FBAB-88A8-4C74-97C6-D683F91FDD70}" srcOrd="0" destOrd="0" presId="urn:microsoft.com/office/officeart/2005/8/layout/hierarchy2"/>
    <dgm:cxn modelId="{4B52F57F-E51E-4101-9FC6-E89D8A6D5435}" type="presParOf" srcId="{51C167E6-452A-4F94-A724-3967457B09AC}" destId="{DD17D050-675B-412D-8EAE-518405A0EA91}" srcOrd="1" destOrd="0" presId="urn:microsoft.com/office/officeart/2005/8/layout/hierarchy2"/>
    <dgm:cxn modelId="{D1D70F10-E3E3-4DA8-9BD6-EB003E887525}" type="presParOf" srcId="{1D60EA2A-47EE-47C9-A470-8F49296CD76E}" destId="{49FB0C9D-045C-43EF-A190-DD250137B2A0}" srcOrd="2" destOrd="0" presId="urn:microsoft.com/office/officeart/2005/8/layout/hierarchy2"/>
    <dgm:cxn modelId="{76B83101-53A2-43F5-AE45-7A3BF792A9CD}" type="presParOf" srcId="{49FB0C9D-045C-43EF-A190-DD250137B2A0}" destId="{3BA05C71-9F68-4757-B5C9-308A80853913}" srcOrd="0" destOrd="0" presId="urn:microsoft.com/office/officeart/2005/8/layout/hierarchy2"/>
    <dgm:cxn modelId="{0BE596E5-F5CB-45BC-81D8-D0918A864EC3}" type="presParOf" srcId="{1D60EA2A-47EE-47C9-A470-8F49296CD76E}" destId="{E4D8AC6C-0D71-4D3F-8854-B69F18719217}" srcOrd="3" destOrd="0" presId="urn:microsoft.com/office/officeart/2005/8/layout/hierarchy2"/>
    <dgm:cxn modelId="{C5313999-8D36-4835-99FC-76A8DD33F1DB}" type="presParOf" srcId="{E4D8AC6C-0D71-4D3F-8854-B69F18719217}" destId="{1624B9B4-36F4-4775-AE0F-0F772C224196}" srcOrd="0" destOrd="0" presId="urn:microsoft.com/office/officeart/2005/8/layout/hierarchy2"/>
    <dgm:cxn modelId="{BB787335-95B1-4ECB-A07F-D70ECDBF24E1}" type="presParOf" srcId="{E4D8AC6C-0D71-4D3F-8854-B69F18719217}" destId="{DF4818BB-9F67-49F0-9D89-8ECB4352196F}" srcOrd="1" destOrd="0" presId="urn:microsoft.com/office/officeart/2005/8/layout/hierarchy2"/>
    <dgm:cxn modelId="{625E136B-3046-4784-A008-2F61A969C0BE}" type="presParOf" srcId="{4566B304-5619-42ED-BDDC-F79F2384CB1B}" destId="{321DF9FF-D06A-4DA1-B5E0-C240FE3C261C}" srcOrd="2" destOrd="0" presId="urn:microsoft.com/office/officeart/2005/8/layout/hierarchy2"/>
    <dgm:cxn modelId="{1C7AAABE-0778-48D0-ABA6-389BA142D9DA}" type="presParOf" srcId="{321DF9FF-D06A-4DA1-B5E0-C240FE3C261C}" destId="{E968518F-9500-4456-AB32-0E8A5AAE0C25}" srcOrd="0" destOrd="0" presId="urn:microsoft.com/office/officeart/2005/8/layout/hierarchy2"/>
    <dgm:cxn modelId="{96E47545-EEA4-40E9-95AC-39EF1B619811}" type="presParOf" srcId="{4566B304-5619-42ED-BDDC-F79F2384CB1B}" destId="{DD218B8D-3528-4D21-B303-5FC0B07D8C11}" srcOrd="3" destOrd="0" presId="urn:microsoft.com/office/officeart/2005/8/layout/hierarchy2"/>
    <dgm:cxn modelId="{640580F8-D0EF-4DB4-8ADA-5A8951992F60}" type="presParOf" srcId="{DD218B8D-3528-4D21-B303-5FC0B07D8C11}" destId="{B25FB60A-C15F-423D-99A0-7F9C000BB062}" srcOrd="0" destOrd="0" presId="urn:microsoft.com/office/officeart/2005/8/layout/hierarchy2"/>
    <dgm:cxn modelId="{D04ED69F-567F-45D6-9BB1-9670B8D2D483}" type="presParOf" srcId="{DD218B8D-3528-4D21-B303-5FC0B07D8C11}" destId="{348202A1-5B4F-42C6-B633-2E5E9E9030BA}" srcOrd="1" destOrd="0" presId="urn:microsoft.com/office/officeart/2005/8/layout/hierarchy2"/>
    <dgm:cxn modelId="{29443A20-1F25-489B-8F74-BE1EE300A1B9}" type="presParOf" srcId="{348202A1-5B4F-42C6-B633-2E5E9E9030BA}" destId="{125E1CFE-94B8-44AA-BDDB-C846F032C3D2}" srcOrd="0" destOrd="0" presId="urn:microsoft.com/office/officeart/2005/8/layout/hierarchy2"/>
    <dgm:cxn modelId="{48DF986E-99B7-4F88-8318-43846C2931EF}" type="presParOf" srcId="{125E1CFE-94B8-44AA-BDDB-C846F032C3D2}" destId="{338F0A09-3248-4F73-B47F-49F510EBC391}" srcOrd="0" destOrd="0" presId="urn:microsoft.com/office/officeart/2005/8/layout/hierarchy2"/>
    <dgm:cxn modelId="{015AE47E-B987-417C-AF5A-85296588AB6B}" type="presParOf" srcId="{348202A1-5B4F-42C6-B633-2E5E9E9030BA}" destId="{B4137031-4816-48C1-9838-A688A5C7A7B6}" srcOrd="1" destOrd="0" presId="urn:microsoft.com/office/officeart/2005/8/layout/hierarchy2"/>
    <dgm:cxn modelId="{A355D4D6-9B9D-4AFE-9505-3F16FA49FC8A}" type="presParOf" srcId="{B4137031-4816-48C1-9838-A688A5C7A7B6}" destId="{1EA422BD-AF1D-4326-95F6-AD6C00AAEC20}" srcOrd="0" destOrd="0" presId="urn:microsoft.com/office/officeart/2005/8/layout/hierarchy2"/>
    <dgm:cxn modelId="{765C12AC-D161-40A1-B5F0-1BCC25B1B157}" type="presParOf" srcId="{B4137031-4816-48C1-9838-A688A5C7A7B6}" destId="{24A0B029-2F1D-43CD-8B24-4529ED236F17}" srcOrd="1" destOrd="0" presId="urn:microsoft.com/office/officeart/2005/8/layout/hierarchy2"/>
    <dgm:cxn modelId="{9CA420B1-FB7B-439D-BCB6-12096AA3A4E0}" type="presParOf" srcId="{2CC010D5-5B65-4570-8623-3107FC55941D}" destId="{41865122-EF49-4398-90F1-68CE789FBA05}" srcOrd="1" destOrd="0" presId="urn:microsoft.com/office/officeart/2005/8/layout/hierarchy2"/>
    <dgm:cxn modelId="{2DC78132-93AC-4517-AE23-3A8618F62362}" type="presParOf" srcId="{41865122-EF49-4398-90F1-68CE789FBA05}" destId="{32AF52B5-DE63-4E6B-BD1C-E337B5B22516}" srcOrd="0" destOrd="0" presId="urn:microsoft.com/office/officeart/2005/8/layout/hierarchy2"/>
    <dgm:cxn modelId="{7041D440-3D1B-4975-97DF-3C11D6EC5FAF}" type="presParOf" srcId="{41865122-EF49-4398-90F1-68CE789FBA05}" destId="{F3834EF3-D3BF-4B97-B734-0092F69486EA}" srcOrd="1" destOrd="0" presId="urn:microsoft.com/office/officeart/2005/8/layout/hierarchy2"/>
    <dgm:cxn modelId="{A4534B1A-A9E1-46E6-B33F-856F184B1B28}" type="presParOf" srcId="{F3834EF3-D3BF-4B97-B734-0092F69486EA}" destId="{FD6FE4F0-D5BC-4AA5-8832-41F1027952A8}" srcOrd="0" destOrd="0" presId="urn:microsoft.com/office/officeart/2005/8/layout/hierarchy2"/>
    <dgm:cxn modelId="{FCA3F2B6-B200-4580-8296-61C3A4189A75}" type="presParOf" srcId="{FD6FE4F0-D5BC-4AA5-8832-41F1027952A8}" destId="{2409E26A-1B0C-4071-8D1B-36DE1CC79693}" srcOrd="0" destOrd="0" presId="urn:microsoft.com/office/officeart/2005/8/layout/hierarchy2"/>
    <dgm:cxn modelId="{EF23AC96-E923-4054-9C9A-DDBB860F3D00}" type="presParOf" srcId="{F3834EF3-D3BF-4B97-B734-0092F69486EA}" destId="{A4E4E489-FE1B-4E56-805D-2D0BCD93632F}" srcOrd="1" destOrd="0" presId="urn:microsoft.com/office/officeart/2005/8/layout/hierarchy2"/>
    <dgm:cxn modelId="{09567CD3-7B38-4ECB-A13E-0B803EA7B627}" type="presParOf" srcId="{A4E4E489-FE1B-4E56-805D-2D0BCD93632F}" destId="{A99DF7BA-EE20-49D3-B12A-D174A8667062}" srcOrd="0" destOrd="0" presId="urn:microsoft.com/office/officeart/2005/8/layout/hierarchy2"/>
    <dgm:cxn modelId="{32C0083B-59DC-435B-A57C-D80789DC4E93}" type="presParOf" srcId="{A4E4E489-FE1B-4E56-805D-2D0BCD93632F}" destId="{BE4CF800-56F2-4B78-A55C-F2184158B271}" srcOrd="1" destOrd="0" presId="urn:microsoft.com/office/officeart/2005/8/layout/hierarchy2"/>
    <dgm:cxn modelId="{7BC414A1-D2A7-45C4-9CDB-DEC0DFC376DD}" type="presParOf" srcId="{BE4CF800-56F2-4B78-A55C-F2184158B271}" destId="{D1B9C2EC-4E2C-4474-8376-E52D5087FAE2}" srcOrd="0" destOrd="0" presId="urn:microsoft.com/office/officeart/2005/8/layout/hierarchy2"/>
    <dgm:cxn modelId="{D478FD7E-7E3E-4553-BB80-7D65B6A0AC00}" type="presParOf" srcId="{D1B9C2EC-4E2C-4474-8376-E52D5087FAE2}" destId="{30622E4D-F0A2-4606-A3E8-7CAA99D78E23}" srcOrd="0" destOrd="0" presId="urn:microsoft.com/office/officeart/2005/8/layout/hierarchy2"/>
    <dgm:cxn modelId="{593284D3-F4F6-4E3E-9114-D8A171073FBF}" type="presParOf" srcId="{BE4CF800-56F2-4B78-A55C-F2184158B271}" destId="{FB0E5528-3029-41DB-AAD5-F9EFC833AD6E}" srcOrd="1" destOrd="0" presId="urn:microsoft.com/office/officeart/2005/8/layout/hierarchy2"/>
    <dgm:cxn modelId="{CFFD4386-51E1-4717-A2EB-317990EB1A9C}" type="presParOf" srcId="{FB0E5528-3029-41DB-AAD5-F9EFC833AD6E}" destId="{F8D9B8F0-9183-4ACB-A933-29078D1E8204}" srcOrd="0" destOrd="0" presId="urn:microsoft.com/office/officeart/2005/8/layout/hierarchy2"/>
    <dgm:cxn modelId="{B54E1063-7D37-4C46-B38E-3BED4F86A871}" type="presParOf" srcId="{FB0E5528-3029-41DB-AAD5-F9EFC833AD6E}" destId="{04C4B755-60DA-49ED-9775-ABA0AB983172}" srcOrd="1" destOrd="0" presId="urn:microsoft.com/office/officeart/2005/8/layout/hierarchy2"/>
    <dgm:cxn modelId="{665F581B-C204-49D1-8A30-8BF0015F1547}" type="presParOf" srcId="{F3834EF3-D3BF-4B97-B734-0092F69486EA}" destId="{F16E3B2B-F3AA-4B4A-A937-7CD86D39994E}" srcOrd="2" destOrd="0" presId="urn:microsoft.com/office/officeart/2005/8/layout/hierarchy2"/>
    <dgm:cxn modelId="{A7DDD31F-886E-4212-813F-49C7766483FB}" type="presParOf" srcId="{F16E3B2B-F3AA-4B4A-A937-7CD86D39994E}" destId="{03EEC1D8-F83C-4B95-B4C1-26BC90F926E8}" srcOrd="0" destOrd="0" presId="urn:microsoft.com/office/officeart/2005/8/layout/hierarchy2"/>
    <dgm:cxn modelId="{4091176A-A4B6-45C5-899F-54E7F2A51EB2}" type="presParOf" srcId="{F3834EF3-D3BF-4B97-B734-0092F69486EA}" destId="{346096F6-708C-4D1D-9038-F68799835DCD}" srcOrd="3" destOrd="0" presId="urn:microsoft.com/office/officeart/2005/8/layout/hierarchy2"/>
    <dgm:cxn modelId="{7430109A-367F-4646-A904-B56F439A12CA}" type="presParOf" srcId="{346096F6-708C-4D1D-9038-F68799835DCD}" destId="{0AB3CC52-92FF-4509-A4FF-BA6665CF0336}" srcOrd="0" destOrd="0" presId="urn:microsoft.com/office/officeart/2005/8/layout/hierarchy2"/>
    <dgm:cxn modelId="{A57657D6-EE7D-4EAC-8BD8-F1D174ED5E3A}" type="presParOf" srcId="{346096F6-708C-4D1D-9038-F68799835DCD}" destId="{3CEA7186-6856-46E0-8647-007C232ADEEA}" srcOrd="1" destOrd="0" presId="urn:microsoft.com/office/officeart/2005/8/layout/hierarchy2"/>
    <dgm:cxn modelId="{D86319CE-C599-4F87-9FB9-0C9240B9C6CA}" type="presParOf" srcId="{2CC010D5-5B65-4570-8623-3107FC55941D}" destId="{556AD751-3D1F-40A1-8C34-1A2391DC7D7E}" srcOrd="2" destOrd="0" presId="urn:microsoft.com/office/officeart/2005/8/layout/hierarchy2"/>
    <dgm:cxn modelId="{9E9C67A5-6E5A-4F6A-9666-F8E26807F8E4}" type="presParOf" srcId="{556AD751-3D1F-40A1-8C34-1A2391DC7D7E}" destId="{F11D5509-174A-4D46-969A-DB8D18BA3E48}" srcOrd="0" destOrd="0" presId="urn:microsoft.com/office/officeart/2005/8/layout/hierarchy2"/>
    <dgm:cxn modelId="{0F6F3F30-8206-43A8-82D6-962E046AEEB5}" type="presParOf" srcId="{556AD751-3D1F-40A1-8C34-1A2391DC7D7E}" destId="{48BEC4BA-9CE1-4F10-82F6-5666114BB048}" srcOrd="1" destOrd="0" presId="urn:microsoft.com/office/officeart/2005/8/layout/hierarchy2"/>
    <dgm:cxn modelId="{93EF6A55-AFFF-452A-AA47-ADB4ADFDCF8A}" type="presParOf" srcId="{48BEC4BA-9CE1-4F10-82F6-5666114BB048}" destId="{4405F7AE-0A7F-41CF-80EA-CAABF8050A34}" srcOrd="0" destOrd="0" presId="urn:microsoft.com/office/officeart/2005/8/layout/hierarchy2"/>
    <dgm:cxn modelId="{A571EE6E-E816-42B7-839E-8E56F46D77CC}" type="presParOf" srcId="{4405F7AE-0A7F-41CF-80EA-CAABF8050A34}" destId="{8642931F-8E49-4E45-8D96-9B94D909D046}" srcOrd="0" destOrd="0" presId="urn:microsoft.com/office/officeart/2005/8/layout/hierarchy2"/>
    <dgm:cxn modelId="{EE1B218D-B5A4-4BCB-9E5C-CFF83D06E425}" type="presParOf" srcId="{48BEC4BA-9CE1-4F10-82F6-5666114BB048}" destId="{86A67542-E336-49EA-B1C5-BB3CB2A00B22}" srcOrd="1" destOrd="0" presId="urn:microsoft.com/office/officeart/2005/8/layout/hierarchy2"/>
    <dgm:cxn modelId="{880770A3-0B1A-44EB-9567-C8017BD01943}" type="presParOf" srcId="{86A67542-E336-49EA-B1C5-BB3CB2A00B22}" destId="{F1E086C6-D88C-4F2D-BB3B-E76992455B50}" srcOrd="0" destOrd="0" presId="urn:microsoft.com/office/officeart/2005/8/layout/hierarchy2"/>
    <dgm:cxn modelId="{31701DFC-8A29-4F63-BB9F-C276390F1E85}" type="presParOf" srcId="{86A67542-E336-49EA-B1C5-BB3CB2A00B22}" destId="{2C70F8F9-3F65-41E1-82C1-287461EB12E5}" srcOrd="1" destOrd="0" presId="urn:microsoft.com/office/officeart/2005/8/layout/hierarchy2"/>
    <dgm:cxn modelId="{8BA6FB63-5257-4C4F-9614-DACD02AE4D79}" type="presParOf" srcId="{2C70F8F9-3F65-41E1-82C1-287461EB12E5}" destId="{5EC19C88-8772-44FF-8162-7184EECEEA0A}" srcOrd="0" destOrd="0" presId="urn:microsoft.com/office/officeart/2005/8/layout/hierarchy2"/>
    <dgm:cxn modelId="{14B74C56-06CD-44AE-912A-4237B70B7D40}" type="presParOf" srcId="{5EC19C88-8772-44FF-8162-7184EECEEA0A}" destId="{473BD53C-1578-4365-ACB5-50E9CF88D912}" srcOrd="0" destOrd="0" presId="urn:microsoft.com/office/officeart/2005/8/layout/hierarchy2"/>
    <dgm:cxn modelId="{19E4A9A8-A063-4C5D-B408-7DFBC43952E8}" type="presParOf" srcId="{2C70F8F9-3F65-41E1-82C1-287461EB12E5}" destId="{7030359E-FFC6-48C2-BFDC-B75E4B45EDD4}" srcOrd="1" destOrd="0" presId="urn:microsoft.com/office/officeart/2005/8/layout/hierarchy2"/>
    <dgm:cxn modelId="{02621D53-26E7-48EA-B640-C05D9F1AD030}" type="presParOf" srcId="{7030359E-FFC6-48C2-BFDC-B75E4B45EDD4}" destId="{779749E2-D511-406A-9902-A199E33768F0}" srcOrd="0" destOrd="0" presId="urn:microsoft.com/office/officeart/2005/8/layout/hierarchy2"/>
    <dgm:cxn modelId="{69367C98-EC18-4AF7-80A9-7AA194DD471E}" type="presParOf" srcId="{7030359E-FFC6-48C2-BFDC-B75E4B45EDD4}" destId="{C08F1ECF-1814-4143-B28B-624E7CF09D48}" srcOrd="1" destOrd="0" presId="urn:microsoft.com/office/officeart/2005/8/layout/hierarchy2"/>
    <dgm:cxn modelId="{408392EF-DF2F-4099-B897-2745BEE93C17}" type="presParOf" srcId="{C08F1ECF-1814-4143-B28B-624E7CF09D48}" destId="{6012D45D-61ED-4411-95BF-1AEBE8FF8462}" srcOrd="0" destOrd="0" presId="urn:microsoft.com/office/officeart/2005/8/layout/hierarchy2"/>
    <dgm:cxn modelId="{CC88903B-3838-4391-AE1C-88DC34758A51}" type="presParOf" srcId="{6012D45D-61ED-4411-95BF-1AEBE8FF8462}" destId="{19AA7801-BBD7-4266-AB67-209ECD19D954}" srcOrd="0" destOrd="0" presId="urn:microsoft.com/office/officeart/2005/8/layout/hierarchy2"/>
    <dgm:cxn modelId="{CDEB9DE1-5AA6-49D4-90C0-23D076335042}" type="presParOf" srcId="{C08F1ECF-1814-4143-B28B-624E7CF09D48}" destId="{817FACC3-9AFD-4DA7-87A3-25FF4CB07582}" srcOrd="1" destOrd="0" presId="urn:microsoft.com/office/officeart/2005/8/layout/hierarchy2"/>
    <dgm:cxn modelId="{A574E11D-6C5E-4955-8E32-D140B5E1B509}" type="presParOf" srcId="{817FACC3-9AFD-4DA7-87A3-25FF4CB07582}" destId="{9FC15952-E83A-41F2-95C3-E88CCF60BB86}" srcOrd="0" destOrd="0" presId="urn:microsoft.com/office/officeart/2005/8/layout/hierarchy2"/>
    <dgm:cxn modelId="{D4D5BCFA-1175-497A-B94E-E1FCA465D8E7}" type="presParOf" srcId="{817FACC3-9AFD-4DA7-87A3-25FF4CB07582}" destId="{82D1005B-B508-4CDB-90A8-8BED2E686220}" srcOrd="1" destOrd="0" presId="urn:microsoft.com/office/officeart/2005/8/layout/hierarchy2"/>
    <dgm:cxn modelId="{8C95B894-AD0F-4EF5-B393-5A8BD094712C}" type="presParOf" srcId="{48BEC4BA-9CE1-4F10-82F6-5666114BB048}" destId="{68D066B9-B3A8-4E02-B349-3D4E3039EA6D}" srcOrd="2" destOrd="0" presId="urn:microsoft.com/office/officeart/2005/8/layout/hierarchy2"/>
    <dgm:cxn modelId="{47C6F953-2A78-46C0-AD12-08D93365A2D0}" type="presParOf" srcId="{68D066B9-B3A8-4E02-B349-3D4E3039EA6D}" destId="{24D2D704-C786-4BA2-A1E0-7E660F5AB5BF}" srcOrd="0" destOrd="0" presId="urn:microsoft.com/office/officeart/2005/8/layout/hierarchy2"/>
    <dgm:cxn modelId="{224C540E-BBCB-4B40-8C69-A3667BA5231B}" type="presParOf" srcId="{48BEC4BA-9CE1-4F10-82F6-5666114BB048}" destId="{C6CBA6CF-8B99-4014-B347-8CCBF6D0CE57}" srcOrd="3" destOrd="0" presId="urn:microsoft.com/office/officeart/2005/8/layout/hierarchy2"/>
    <dgm:cxn modelId="{8B0A677B-503B-4060-BFCB-8D19541135D9}" type="presParOf" srcId="{C6CBA6CF-8B99-4014-B347-8CCBF6D0CE57}" destId="{6F45055B-C34A-45A8-A07B-DB3E61726203}" srcOrd="0" destOrd="0" presId="urn:microsoft.com/office/officeart/2005/8/layout/hierarchy2"/>
    <dgm:cxn modelId="{ED1A210F-2A98-4247-B533-2441F69F7683}" type="presParOf" srcId="{C6CBA6CF-8B99-4014-B347-8CCBF6D0CE57}" destId="{51608C0C-DA4A-4AFF-8250-9FCC1088A73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BCAC2E-F126-416F-A4EF-BC39619BA75C}" type="doc">
      <dgm:prSet loTypeId="urn:microsoft.com/office/officeart/2005/8/layout/hierarchy2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zh-CN" altLang="en-US"/>
        </a:p>
      </dgm:t>
    </dgm:pt>
    <dgm:pt modelId="{97C40CB2-7DC5-4B51-87BA-9FFD9DB98C01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是否有报表查询慢，影响业务使用？尤其是月末、年末的时候。</a:t>
          </a:r>
        </a:p>
      </dgm:t>
    </dgm:pt>
    <dgm:pt modelId="{54002CCF-7CF0-4496-9DA7-E9BA362DC22B}" type="parTrans" cxnId="{18FC2064-EAFD-4FC7-AF6D-A1A6F89F14C0}">
      <dgm:prSet/>
      <dgm:spPr/>
      <dgm:t>
        <a:bodyPr/>
        <a:lstStyle/>
        <a:p>
          <a:endParaRPr lang="zh-CN" altLang="en-US" sz="2400">
            <a:latin typeface="+mj-ea"/>
            <a:ea typeface="+mj-ea"/>
          </a:endParaRPr>
        </a:p>
      </dgm:t>
    </dgm:pt>
    <dgm:pt modelId="{B448AE50-AD8A-4AF6-ADF6-B97BC1BAD1ED}" type="sibTrans" cxnId="{18FC2064-EAFD-4FC7-AF6D-A1A6F89F14C0}">
      <dgm:prSet/>
      <dgm:spPr/>
      <dgm:t>
        <a:bodyPr/>
        <a:lstStyle/>
        <a:p>
          <a:endParaRPr lang="zh-CN" altLang="en-US" sz="2400">
            <a:latin typeface="+mj-ea"/>
            <a:ea typeface="+mj-ea"/>
          </a:endParaRPr>
        </a:p>
      </dgm:t>
    </dgm:pt>
    <dgm:pt modelId="{087EA30C-F14A-4166-9371-5CCA84F13087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有</a:t>
          </a:r>
        </a:p>
      </dgm:t>
    </dgm:pt>
    <dgm:pt modelId="{E35A9AA1-77B9-4FA3-961F-ADA5BD948824}" type="parTrans" cxnId="{8EA512A8-F1DA-431D-B42C-592DD0EB7F09}">
      <dgm:prSet/>
      <dgm:spPr/>
      <dgm:t>
        <a:bodyPr/>
        <a:lstStyle/>
        <a:p>
          <a:endParaRPr lang="zh-CN" altLang="en-US"/>
        </a:p>
      </dgm:t>
    </dgm:pt>
    <dgm:pt modelId="{2FF19513-92A7-45A6-9318-732CAFFAF18E}" type="sibTrans" cxnId="{8EA512A8-F1DA-431D-B42C-592DD0EB7F09}">
      <dgm:prSet/>
      <dgm:spPr/>
      <dgm:t>
        <a:bodyPr/>
        <a:lstStyle/>
        <a:p>
          <a:endParaRPr lang="zh-CN" altLang="en-US"/>
        </a:p>
      </dgm:t>
    </dgm:pt>
    <dgm:pt modelId="{97F9F04F-AE9B-4411-8627-8422B3FBF8FA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无</a:t>
          </a:r>
        </a:p>
      </dgm:t>
    </dgm:pt>
    <dgm:pt modelId="{A2D97DAD-99F9-4205-92D6-D314BC5B51FB}" type="parTrans" cxnId="{28671E5C-B63A-4E8C-8156-F0AF744335F1}">
      <dgm:prSet/>
      <dgm:spPr/>
      <dgm:t>
        <a:bodyPr/>
        <a:lstStyle/>
        <a:p>
          <a:endParaRPr lang="zh-CN" altLang="en-US"/>
        </a:p>
      </dgm:t>
    </dgm:pt>
    <dgm:pt modelId="{5F55DD3A-76C9-454F-9239-F019ED4201D4}" type="sibTrans" cxnId="{28671E5C-B63A-4E8C-8156-F0AF744335F1}">
      <dgm:prSet/>
      <dgm:spPr/>
      <dgm:t>
        <a:bodyPr/>
        <a:lstStyle/>
        <a:p>
          <a:endParaRPr lang="zh-CN" altLang="en-US"/>
        </a:p>
      </dgm:t>
    </dgm:pt>
    <dgm:pt modelId="{FC6520F0-75C0-4DAD-95E1-1C03B633ADA4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现在慢的报表要查多久？</a:t>
          </a:r>
        </a:p>
      </dgm:t>
    </dgm:pt>
    <dgm:pt modelId="{AEEE891C-0075-41DD-BCBC-82E22FD08E5E}" type="parTrans" cxnId="{50282233-C072-4B1E-86EF-F1ADC7494E6D}">
      <dgm:prSet/>
      <dgm:spPr/>
      <dgm:t>
        <a:bodyPr/>
        <a:lstStyle/>
        <a:p>
          <a:endParaRPr lang="zh-CN" altLang="en-US"/>
        </a:p>
      </dgm:t>
    </dgm:pt>
    <dgm:pt modelId="{8D17F126-2BC0-432F-B179-059B4395C446}" type="sibTrans" cxnId="{50282233-C072-4B1E-86EF-F1ADC7494E6D}">
      <dgm:prSet/>
      <dgm:spPr/>
      <dgm:t>
        <a:bodyPr/>
        <a:lstStyle/>
        <a:p>
          <a:endParaRPr lang="zh-CN" altLang="en-US"/>
        </a:p>
      </dgm:t>
    </dgm:pt>
    <dgm:pt modelId="{72476FEC-D20E-4A89-B01C-01537EE9D995}">
      <dgm:prSet phldrT="[文本]" custT="1"/>
      <dgm:spPr/>
      <dgm:t>
        <a:bodyPr/>
        <a:lstStyle/>
        <a:p>
          <a:r>
            <a:rPr lang="en-US" altLang="zh-CN" sz="1600" dirty="0">
              <a:latin typeface="+mj-ea"/>
              <a:ea typeface="+mj-ea"/>
            </a:rPr>
            <a:t>10</a:t>
          </a:r>
          <a:r>
            <a:rPr lang="zh-CN" altLang="en-US" sz="1600" dirty="0">
              <a:latin typeface="+mj-ea"/>
              <a:ea typeface="+mj-ea"/>
            </a:rPr>
            <a:t>秒以内</a:t>
          </a:r>
        </a:p>
      </dgm:t>
    </dgm:pt>
    <dgm:pt modelId="{40CDA5B2-2BA3-4214-9BD0-288B5EC8083B}" type="parTrans" cxnId="{5B44D872-6297-4756-A541-7077E46927BE}">
      <dgm:prSet/>
      <dgm:spPr/>
      <dgm:t>
        <a:bodyPr/>
        <a:lstStyle/>
        <a:p>
          <a:endParaRPr lang="zh-CN" altLang="en-US"/>
        </a:p>
      </dgm:t>
    </dgm:pt>
    <dgm:pt modelId="{FF573D7A-43A4-42BF-BCDC-C3873EF58358}" type="sibTrans" cxnId="{5B44D872-6297-4756-A541-7077E46927BE}">
      <dgm:prSet/>
      <dgm:spPr/>
      <dgm:t>
        <a:bodyPr/>
        <a:lstStyle/>
        <a:p>
          <a:endParaRPr lang="zh-CN" altLang="en-US"/>
        </a:p>
      </dgm:t>
    </dgm:pt>
    <dgm:pt modelId="{33CF2006-CF81-433C-B999-B49A4F9AD272}">
      <dgm:prSet phldrT="[文本]" custT="1"/>
      <dgm:spPr/>
      <dgm:t>
        <a:bodyPr/>
        <a:lstStyle/>
        <a:p>
          <a:r>
            <a:rPr lang="en-US" altLang="zh-CN" sz="1600" dirty="0">
              <a:latin typeface="+mj-ea"/>
              <a:ea typeface="+mj-ea"/>
            </a:rPr>
            <a:t>10</a:t>
          </a:r>
          <a:r>
            <a:rPr lang="zh-CN" altLang="en-US" sz="1600" dirty="0">
              <a:latin typeface="+mj-ea"/>
              <a:ea typeface="+mj-ea"/>
            </a:rPr>
            <a:t>秒以上</a:t>
          </a:r>
        </a:p>
      </dgm:t>
    </dgm:pt>
    <dgm:pt modelId="{78B50DF3-803C-4A2B-ACC6-6C7874AC39B3}" type="parTrans" cxnId="{B35F52DB-45EE-4E66-ABBB-BA21E6B156DA}">
      <dgm:prSet/>
      <dgm:spPr/>
      <dgm:t>
        <a:bodyPr/>
        <a:lstStyle/>
        <a:p>
          <a:endParaRPr lang="zh-CN" altLang="en-US"/>
        </a:p>
      </dgm:t>
    </dgm:pt>
    <dgm:pt modelId="{F9CEEBA6-0FA5-4360-97E8-506FB663E9E7}" type="sibTrans" cxnId="{B35F52DB-45EE-4E66-ABBB-BA21E6B156DA}">
      <dgm:prSet/>
      <dgm:spPr/>
      <dgm:t>
        <a:bodyPr/>
        <a:lstStyle/>
        <a:p>
          <a:endParaRPr lang="zh-CN" altLang="en-US"/>
        </a:p>
      </dgm:t>
    </dgm:pt>
    <dgm:pt modelId="{E5DA9196-746E-4B16-AA3E-F90A94763647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那已很慢了，可以考虑使用集算器进行优化</a:t>
          </a:r>
        </a:p>
      </dgm:t>
    </dgm:pt>
    <dgm:pt modelId="{0409ED35-DF9A-496B-AF8A-B5B4C91F446B}" type="parTrans" cxnId="{5286AFB2-A1D4-45B6-82F1-A37221C456DD}">
      <dgm:prSet/>
      <dgm:spPr/>
      <dgm:t>
        <a:bodyPr/>
        <a:lstStyle/>
        <a:p>
          <a:endParaRPr lang="zh-CN" altLang="en-US"/>
        </a:p>
      </dgm:t>
    </dgm:pt>
    <dgm:pt modelId="{24118A74-9979-4679-8287-FA79B1E338B4}" type="sibTrans" cxnId="{5286AFB2-A1D4-45B6-82F1-A37221C456DD}">
      <dgm:prSet/>
      <dgm:spPr/>
      <dgm:t>
        <a:bodyPr/>
        <a:lstStyle/>
        <a:p>
          <a:endParaRPr lang="zh-CN" altLang="en-US"/>
        </a:p>
      </dgm:t>
    </dgm:pt>
    <dgm:pt modelId="{56A4F31A-62F6-468E-BE6A-891C57FB5DCA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数据库里是否有为报表建中间汇总表？</a:t>
          </a:r>
        </a:p>
      </dgm:t>
    </dgm:pt>
    <dgm:pt modelId="{75304F00-FA4C-4209-A416-E1404C3CE41A}" type="parTrans" cxnId="{97811EBA-EEE3-4B6F-BB7D-BD9C3E740861}">
      <dgm:prSet/>
      <dgm:spPr/>
      <dgm:t>
        <a:bodyPr/>
        <a:lstStyle/>
        <a:p>
          <a:endParaRPr lang="zh-CN" altLang="en-US"/>
        </a:p>
      </dgm:t>
    </dgm:pt>
    <dgm:pt modelId="{36275664-E9BC-4A8B-871C-80C946C0032C}" type="sibTrans" cxnId="{97811EBA-EEE3-4B6F-BB7D-BD9C3E740861}">
      <dgm:prSet/>
      <dgm:spPr/>
      <dgm:t>
        <a:bodyPr/>
        <a:lstStyle/>
        <a:p>
          <a:endParaRPr lang="zh-CN" altLang="en-US"/>
        </a:p>
      </dgm:t>
    </dgm:pt>
    <dgm:pt modelId="{2A068971-EF23-4DB6-9554-953A424C6683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有</a:t>
          </a:r>
        </a:p>
      </dgm:t>
    </dgm:pt>
    <dgm:pt modelId="{B7A38A32-C86F-4322-A297-F0923E24B6C7}" type="parTrans" cxnId="{5946CA47-A84D-4DCC-A34F-15434CC6EF06}">
      <dgm:prSet/>
      <dgm:spPr/>
      <dgm:t>
        <a:bodyPr/>
        <a:lstStyle/>
        <a:p>
          <a:endParaRPr lang="zh-CN" altLang="en-US"/>
        </a:p>
      </dgm:t>
    </dgm:pt>
    <dgm:pt modelId="{99739DFA-6885-4A73-9682-2F84D17265C8}" type="sibTrans" cxnId="{5946CA47-A84D-4DCC-A34F-15434CC6EF06}">
      <dgm:prSet/>
      <dgm:spPr/>
      <dgm:t>
        <a:bodyPr/>
        <a:lstStyle/>
        <a:p>
          <a:endParaRPr lang="zh-CN" altLang="en-US"/>
        </a:p>
      </dgm:t>
    </dgm:pt>
    <dgm:pt modelId="{59A137E7-7ECB-417D-8B3E-E4871851EE11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无</a:t>
          </a:r>
        </a:p>
      </dgm:t>
    </dgm:pt>
    <dgm:pt modelId="{85D0ECE1-6582-4A62-8DCE-6DF8EA930754}" type="parTrans" cxnId="{8226C188-881D-4EA2-9C10-C628F36EEFF2}">
      <dgm:prSet/>
      <dgm:spPr/>
      <dgm:t>
        <a:bodyPr/>
        <a:lstStyle/>
        <a:p>
          <a:endParaRPr lang="zh-CN" altLang="en-US"/>
        </a:p>
      </dgm:t>
    </dgm:pt>
    <dgm:pt modelId="{A884827F-8B70-4416-A015-84442F2B1B7F}" type="sibTrans" cxnId="{8226C188-881D-4EA2-9C10-C628F36EEFF2}">
      <dgm:prSet/>
      <dgm:spPr/>
      <dgm:t>
        <a:bodyPr/>
        <a:lstStyle/>
        <a:p>
          <a:endParaRPr lang="zh-CN" altLang="en-US"/>
        </a:p>
      </dgm:t>
    </dgm:pt>
    <dgm:pt modelId="{22289420-3D09-4A25-92B3-E072A39DF4C4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中间表过多会严重影响数据库性能，从而导致报表查询过慢。建议使用集算器的库外计算方案，把影响性能的汇总表从数据库中剥离</a:t>
          </a:r>
        </a:p>
      </dgm:t>
    </dgm:pt>
    <dgm:pt modelId="{BE748BA9-1429-46B4-B812-D20674462C94}" type="parTrans" cxnId="{78BDCFAE-4AC6-469D-BA6A-412FB541D9A7}">
      <dgm:prSet/>
      <dgm:spPr/>
      <dgm:t>
        <a:bodyPr/>
        <a:lstStyle/>
        <a:p>
          <a:endParaRPr lang="zh-CN" altLang="en-US"/>
        </a:p>
      </dgm:t>
    </dgm:pt>
    <dgm:pt modelId="{A07B2FE7-B964-4BFD-9FEF-7B8FC9109D1D}" type="sibTrans" cxnId="{78BDCFAE-4AC6-469D-BA6A-412FB541D9A7}">
      <dgm:prSet/>
      <dgm:spPr/>
      <dgm:t>
        <a:bodyPr/>
        <a:lstStyle/>
        <a:p>
          <a:endParaRPr lang="zh-CN" altLang="en-US"/>
        </a:p>
      </dgm:t>
    </dgm:pt>
    <dgm:pt modelId="{F7BDD7EA-A939-4A35-A20D-FE340BFB710B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数据量大</a:t>
          </a:r>
        </a:p>
      </dgm:t>
    </dgm:pt>
    <dgm:pt modelId="{D01CCE7B-2337-42EF-AE10-C658122BB0D3}" type="parTrans" cxnId="{B2DF1760-1D47-455A-8BA0-2F0518AE4B0F}">
      <dgm:prSet/>
      <dgm:spPr/>
      <dgm:t>
        <a:bodyPr/>
        <a:lstStyle/>
        <a:p>
          <a:endParaRPr lang="zh-CN" altLang="en-US"/>
        </a:p>
      </dgm:t>
    </dgm:pt>
    <dgm:pt modelId="{4C9BDE22-3865-4112-AC27-33D282AC7885}" type="sibTrans" cxnId="{B2DF1760-1D47-455A-8BA0-2F0518AE4B0F}">
      <dgm:prSet/>
      <dgm:spPr/>
      <dgm:t>
        <a:bodyPr/>
        <a:lstStyle/>
        <a:p>
          <a:endParaRPr lang="zh-CN" altLang="en-US"/>
        </a:p>
      </dgm:t>
    </dgm:pt>
    <dgm:pt modelId="{41C9EE4C-7374-470F-ABA7-D48EB60215A2}">
      <dgm:prSet phldrT="[文本]" custT="1"/>
      <dgm:spPr/>
      <dgm:t>
        <a:bodyPr/>
        <a:lstStyle/>
        <a:p>
          <a:r>
            <a:rPr lang="en-US" altLang="zh-CN" sz="1600" dirty="0">
              <a:latin typeface="+mj-ea"/>
              <a:ea typeface="+mj-ea"/>
            </a:rPr>
            <a:t>SQL</a:t>
          </a:r>
          <a:r>
            <a:rPr lang="zh-CN" altLang="en-US" sz="1600" dirty="0">
              <a:latin typeface="+mj-ea"/>
              <a:ea typeface="+mj-ea"/>
            </a:rPr>
            <a:t>表关联多、嵌套多</a:t>
          </a:r>
        </a:p>
      </dgm:t>
    </dgm:pt>
    <dgm:pt modelId="{450597E7-281C-4ADC-8EA5-011D6CBE60CE}" type="parTrans" cxnId="{6EB3D262-3F20-45FB-BDEF-D7E7CDDF1945}">
      <dgm:prSet/>
      <dgm:spPr/>
      <dgm:t>
        <a:bodyPr/>
        <a:lstStyle/>
        <a:p>
          <a:endParaRPr lang="zh-CN" altLang="en-US"/>
        </a:p>
      </dgm:t>
    </dgm:pt>
    <dgm:pt modelId="{F40F248F-1EE1-4D4B-A39A-4A0BDEE35D23}" type="sibTrans" cxnId="{6EB3D262-3F20-45FB-BDEF-D7E7CDDF1945}">
      <dgm:prSet/>
      <dgm:spPr/>
      <dgm:t>
        <a:bodyPr/>
        <a:lstStyle/>
        <a:p>
          <a:endParaRPr lang="zh-CN" altLang="en-US"/>
        </a:p>
      </dgm:t>
    </dgm:pt>
    <dgm:pt modelId="{87A4E664-597F-411B-994F-EDC3FBDE8BF0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数据库性能太低</a:t>
          </a:r>
        </a:p>
      </dgm:t>
    </dgm:pt>
    <dgm:pt modelId="{D1A4196E-D227-4A96-B0BE-ED2132F263C9}" type="parTrans" cxnId="{1E3BF3C3-2D04-442A-AE1C-0DF6D28D554A}">
      <dgm:prSet/>
      <dgm:spPr/>
      <dgm:t>
        <a:bodyPr/>
        <a:lstStyle/>
        <a:p>
          <a:endParaRPr lang="zh-CN" altLang="en-US"/>
        </a:p>
      </dgm:t>
    </dgm:pt>
    <dgm:pt modelId="{CB695B6A-71F5-4215-922A-AC30F4741749}" type="sibTrans" cxnId="{1E3BF3C3-2D04-442A-AE1C-0DF6D28D554A}">
      <dgm:prSet/>
      <dgm:spPr/>
      <dgm:t>
        <a:bodyPr/>
        <a:lstStyle/>
        <a:p>
          <a:endParaRPr lang="zh-CN" altLang="en-US"/>
        </a:p>
      </dgm:t>
    </dgm:pt>
    <dgm:pt modelId="{34BE6DED-1A56-4A4A-B022-AB2A85EFA4AA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集算器提供了数据外置方案，可以获得更高的</a:t>
          </a:r>
          <a:r>
            <a:rPr lang="en-US" altLang="zh-CN" sz="1600" dirty="0">
              <a:latin typeface="+mj-ea"/>
              <a:ea typeface="+mj-ea"/>
            </a:rPr>
            <a:t>IO</a:t>
          </a:r>
          <a:r>
            <a:rPr lang="zh-CN" altLang="en-US" sz="1600" dirty="0">
              <a:latin typeface="+mj-ea"/>
              <a:ea typeface="+mj-ea"/>
            </a:rPr>
            <a:t>性能；如果结合润乾报表还可以利用异步机制提升性能</a:t>
          </a:r>
        </a:p>
      </dgm:t>
    </dgm:pt>
    <dgm:pt modelId="{BFC20861-EFBD-4AA1-9B9B-9FD72F03451A}" type="parTrans" cxnId="{FAC4930A-A18E-4E5E-85DC-5DEA39E09238}">
      <dgm:prSet/>
      <dgm:spPr/>
      <dgm:t>
        <a:bodyPr/>
        <a:lstStyle/>
        <a:p>
          <a:endParaRPr lang="zh-CN" altLang="en-US"/>
        </a:p>
      </dgm:t>
    </dgm:pt>
    <dgm:pt modelId="{00BA1727-C854-4026-A008-4718E2B011EF}" type="sibTrans" cxnId="{FAC4930A-A18E-4E5E-85DC-5DEA39E09238}">
      <dgm:prSet/>
      <dgm:spPr/>
      <dgm:t>
        <a:bodyPr/>
        <a:lstStyle/>
        <a:p>
          <a:endParaRPr lang="zh-CN" altLang="en-US"/>
        </a:p>
      </dgm:t>
    </dgm:pt>
    <dgm:pt modelId="{24E0ED6F-101C-43BA-8674-9AD0767F1786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集算器提供了更高性能的关联算法，查询更快</a:t>
          </a:r>
        </a:p>
      </dgm:t>
    </dgm:pt>
    <dgm:pt modelId="{02AFB7D5-4EEA-4727-9628-02C244ABA688}" type="parTrans" cxnId="{CFB1545B-D4BB-4955-8ECB-4DDA8893733E}">
      <dgm:prSet/>
      <dgm:spPr/>
      <dgm:t>
        <a:bodyPr/>
        <a:lstStyle/>
        <a:p>
          <a:endParaRPr lang="zh-CN" altLang="en-US"/>
        </a:p>
      </dgm:t>
    </dgm:pt>
    <dgm:pt modelId="{4EB793AB-9C5F-4907-9A4F-AD3ACBE2CAF7}" type="sibTrans" cxnId="{CFB1545B-D4BB-4955-8ECB-4DDA8893733E}">
      <dgm:prSet/>
      <dgm:spPr/>
      <dgm:t>
        <a:bodyPr/>
        <a:lstStyle/>
        <a:p>
          <a:endParaRPr lang="zh-CN" altLang="en-US"/>
        </a:p>
      </dgm:t>
    </dgm:pt>
    <dgm:pt modelId="{88D41FDE-D881-4382-9BFB-5B340C44A16D}">
      <dgm:prSet phldrT="[文本]" custT="1"/>
      <dgm:spPr/>
      <dgm:t>
        <a:bodyPr/>
        <a:lstStyle/>
        <a:p>
          <a:r>
            <a:rPr lang="zh-CN" altLang="en-US" sz="1600" dirty="0">
              <a:latin typeface="+mj-ea"/>
              <a:ea typeface="+mj-ea"/>
            </a:rPr>
            <a:t>集算器提供了库外计算方案，可以大大减轻数据库负担，提升报表查询性能</a:t>
          </a:r>
        </a:p>
      </dgm:t>
    </dgm:pt>
    <dgm:pt modelId="{2C8759D8-9B68-4A68-8E7E-FF1A4095C47B}" type="parTrans" cxnId="{97211D8B-EBD7-4155-B75F-9B218D77C262}">
      <dgm:prSet/>
      <dgm:spPr/>
      <dgm:t>
        <a:bodyPr/>
        <a:lstStyle/>
        <a:p>
          <a:endParaRPr lang="zh-CN" altLang="en-US"/>
        </a:p>
      </dgm:t>
    </dgm:pt>
    <dgm:pt modelId="{43BBF7BC-758A-4F26-9E39-9B2B681EF2CA}" type="sibTrans" cxnId="{97211D8B-EBD7-4155-B75F-9B218D77C262}">
      <dgm:prSet/>
      <dgm:spPr/>
      <dgm:t>
        <a:bodyPr/>
        <a:lstStyle/>
        <a:p>
          <a:endParaRPr lang="zh-CN" altLang="en-US"/>
        </a:p>
      </dgm:t>
    </dgm:pt>
    <dgm:pt modelId="{2CC010D5-5B65-4570-8623-3107FC55941D}" type="pres">
      <dgm:prSet presAssocID="{ACBCAC2E-F126-416F-A4EF-BC39619BA7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F825D3C-A194-48C3-8FAE-2D6BFD508E97}" type="pres">
      <dgm:prSet presAssocID="{97C40CB2-7DC5-4B51-87BA-9FFD9DB98C01}" presName="root1" presStyleCnt="0"/>
      <dgm:spPr/>
    </dgm:pt>
    <dgm:pt modelId="{88633EC8-9725-42B0-B71B-E30EA8EF0B31}" type="pres">
      <dgm:prSet presAssocID="{97C40CB2-7DC5-4B51-87BA-9FFD9DB98C01}" presName="LevelOneTextNode" presStyleLbl="node0" presStyleIdx="0" presStyleCnt="2" custScaleX="152117" custScaleY="247588">
        <dgm:presLayoutVars>
          <dgm:chPref val="3"/>
        </dgm:presLayoutVars>
      </dgm:prSet>
      <dgm:spPr/>
    </dgm:pt>
    <dgm:pt modelId="{4566B304-5619-42ED-BDDC-F79F2384CB1B}" type="pres">
      <dgm:prSet presAssocID="{97C40CB2-7DC5-4B51-87BA-9FFD9DB98C01}" presName="level2hierChild" presStyleCnt="0"/>
      <dgm:spPr/>
    </dgm:pt>
    <dgm:pt modelId="{4498F7E0-B359-4B0D-A4F2-AF8AADC46998}" type="pres">
      <dgm:prSet presAssocID="{E35A9AA1-77B9-4FA3-961F-ADA5BD948824}" presName="conn2-1" presStyleLbl="parChTrans1D2" presStyleIdx="0" presStyleCnt="4"/>
      <dgm:spPr/>
    </dgm:pt>
    <dgm:pt modelId="{94762BD7-D39B-421F-AE5C-9948CA9F609A}" type="pres">
      <dgm:prSet presAssocID="{E35A9AA1-77B9-4FA3-961F-ADA5BD948824}" presName="connTx" presStyleLbl="parChTrans1D2" presStyleIdx="0" presStyleCnt="4"/>
      <dgm:spPr/>
    </dgm:pt>
    <dgm:pt modelId="{82181FDA-2DB0-4DB0-B77E-8D5A001EE775}" type="pres">
      <dgm:prSet presAssocID="{087EA30C-F14A-4166-9371-5CCA84F13087}" presName="root2" presStyleCnt="0"/>
      <dgm:spPr/>
    </dgm:pt>
    <dgm:pt modelId="{92AC2E73-F4D1-4171-9F50-5C6BFC2E3319}" type="pres">
      <dgm:prSet presAssocID="{087EA30C-F14A-4166-9371-5CCA84F13087}" presName="LevelTwoTextNode" presStyleLbl="node2" presStyleIdx="0" presStyleCnt="4">
        <dgm:presLayoutVars>
          <dgm:chPref val="3"/>
        </dgm:presLayoutVars>
      </dgm:prSet>
      <dgm:spPr/>
    </dgm:pt>
    <dgm:pt modelId="{334AFE8D-957F-479B-9A79-CF17067811F7}" type="pres">
      <dgm:prSet presAssocID="{087EA30C-F14A-4166-9371-5CCA84F13087}" presName="level3hierChild" presStyleCnt="0"/>
      <dgm:spPr/>
    </dgm:pt>
    <dgm:pt modelId="{66BD37FF-0269-4E0D-8985-D1690D774420}" type="pres">
      <dgm:prSet presAssocID="{D01CCE7B-2337-42EF-AE10-C658122BB0D3}" presName="conn2-1" presStyleLbl="parChTrans1D3" presStyleIdx="0" presStyleCnt="5"/>
      <dgm:spPr/>
    </dgm:pt>
    <dgm:pt modelId="{0E88FC03-8CC8-4F26-8441-35071C8E9388}" type="pres">
      <dgm:prSet presAssocID="{D01CCE7B-2337-42EF-AE10-C658122BB0D3}" presName="connTx" presStyleLbl="parChTrans1D3" presStyleIdx="0" presStyleCnt="5"/>
      <dgm:spPr/>
    </dgm:pt>
    <dgm:pt modelId="{1BC2553C-4D96-4A27-B8AC-88E8BA9776CD}" type="pres">
      <dgm:prSet presAssocID="{F7BDD7EA-A939-4A35-A20D-FE340BFB710B}" presName="root2" presStyleCnt="0"/>
      <dgm:spPr/>
    </dgm:pt>
    <dgm:pt modelId="{32F53247-5014-47A0-9110-7781F7A8F2B8}" type="pres">
      <dgm:prSet presAssocID="{F7BDD7EA-A939-4A35-A20D-FE340BFB710B}" presName="LevelTwoTextNode" presStyleLbl="node3" presStyleIdx="0" presStyleCnt="5" custScaleX="122444">
        <dgm:presLayoutVars>
          <dgm:chPref val="3"/>
        </dgm:presLayoutVars>
      </dgm:prSet>
      <dgm:spPr/>
    </dgm:pt>
    <dgm:pt modelId="{0ED5F679-7F03-46C4-B1A0-CA923616EB85}" type="pres">
      <dgm:prSet presAssocID="{F7BDD7EA-A939-4A35-A20D-FE340BFB710B}" presName="level3hierChild" presStyleCnt="0"/>
      <dgm:spPr/>
    </dgm:pt>
    <dgm:pt modelId="{AA10B6AE-ECDC-4471-B2FF-BB003D1A7CE5}" type="pres">
      <dgm:prSet presAssocID="{BFC20861-EFBD-4AA1-9B9B-9FD72F03451A}" presName="conn2-1" presStyleLbl="parChTrans1D4" presStyleIdx="0" presStyleCnt="6"/>
      <dgm:spPr/>
    </dgm:pt>
    <dgm:pt modelId="{EC8D5F04-D5D6-416A-AA62-42A647A6222C}" type="pres">
      <dgm:prSet presAssocID="{BFC20861-EFBD-4AA1-9B9B-9FD72F03451A}" presName="connTx" presStyleLbl="parChTrans1D4" presStyleIdx="0" presStyleCnt="6"/>
      <dgm:spPr/>
    </dgm:pt>
    <dgm:pt modelId="{9B48E536-F55E-4121-9977-D4A5E3116C66}" type="pres">
      <dgm:prSet presAssocID="{34BE6DED-1A56-4A4A-B022-AB2A85EFA4AA}" presName="root2" presStyleCnt="0"/>
      <dgm:spPr/>
    </dgm:pt>
    <dgm:pt modelId="{81207088-C353-4064-9948-615FC897D671}" type="pres">
      <dgm:prSet presAssocID="{34BE6DED-1A56-4A4A-B022-AB2A85EFA4AA}" presName="LevelTwoTextNode" presStyleLbl="node4" presStyleIdx="0" presStyleCnt="6" custScaleX="387903">
        <dgm:presLayoutVars>
          <dgm:chPref val="3"/>
        </dgm:presLayoutVars>
      </dgm:prSet>
      <dgm:spPr/>
    </dgm:pt>
    <dgm:pt modelId="{58004AD4-3244-400E-99FB-87162A5DD894}" type="pres">
      <dgm:prSet presAssocID="{34BE6DED-1A56-4A4A-B022-AB2A85EFA4AA}" presName="level3hierChild" presStyleCnt="0"/>
      <dgm:spPr/>
    </dgm:pt>
    <dgm:pt modelId="{D9876F9E-4DE8-4A8F-B859-3B3AF5E1ECA9}" type="pres">
      <dgm:prSet presAssocID="{450597E7-281C-4ADC-8EA5-011D6CBE60CE}" presName="conn2-1" presStyleLbl="parChTrans1D3" presStyleIdx="1" presStyleCnt="5"/>
      <dgm:spPr/>
    </dgm:pt>
    <dgm:pt modelId="{DA64A781-F019-4C22-8FA7-7FA7105293C6}" type="pres">
      <dgm:prSet presAssocID="{450597E7-281C-4ADC-8EA5-011D6CBE60CE}" presName="connTx" presStyleLbl="parChTrans1D3" presStyleIdx="1" presStyleCnt="5"/>
      <dgm:spPr/>
    </dgm:pt>
    <dgm:pt modelId="{3D766F11-9602-4CCC-9E1A-4286C8219978}" type="pres">
      <dgm:prSet presAssocID="{41C9EE4C-7374-470F-ABA7-D48EB60215A2}" presName="root2" presStyleCnt="0"/>
      <dgm:spPr/>
    </dgm:pt>
    <dgm:pt modelId="{4310BA13-D054-4E22-A134-62AEE4CAACCC}" type="pres">
      <dgm:prSet presAssocID="{41C9EE4C-7374-470F-ABA7-D48EB60215A2}" presName="LevelTwoTextNode" presStyleLbl="node3" presStyleIdx="1" presStyleCnt="5" custScaleX="122444">
        <dgm:presLayoutVars>
          <dgm:chPref val="3"/>
        </dgm:presLayoutVars>
      </dgm:prSet>
      <dgm:spPr/>
    </dgm:pt>
    <dgm:pt modelId="{D5D5550C-6ECF-4986-82C5-7FC5E2E2D715}" type="pres">
      <dgm:prSet presAssocID="{41C9EE4C-7374-470F-ABA7-D48EB60215A2}" presName="level3hierChild" presStyleCnt="0"/>
      <dgm:spPr/>
    </dgm:pt>
    <dgm:pt modelId="{B6A0580B-CCCA-4701-9BA6-CA8F580E0F49}" type="pres">
      <dgm:prSet presAssocID="{02AFB7D5-4EEA-4727-9628-02C244ABA688}" presName="conn2-1" presStyleLbl="parChTrans1D4" presStyleIdx="1" presStyleCnt="6"/>
      <dgm:spPr/>
    </dgm:pt>
    <dgm:pt modelId="{4CCE7648-0038-44E4-9A53-04FB368B0F0A}" type="pres">
      <dgm:prSet presAssocID="{02AFB7D5-4EEA-4727-9628-02C244ABA688}" presName="connTx" presStyleLbl="parChTrans1D4" presStyleIdx="1" presStyleCnt="6"/>
      <dgm:spPr/>
    </dgm:pt>
    <dgm:pt modelId="{CC6A8C18-8586-43FE-8972-AA34965118B5}" type="pres">
      <dgm:prSet presAssocID="{24E0ED6F-101C-43BA-8674-9AD0767F1786}" presName="root2" presStyleCnt="0"/>
      <dgm:spPr/>
    </dgm:pt>
    <dgm:pt modelId="{4C34250A-F946-479B-BC58-89374568BE55}" type="pres">
      <dgm:prSet presAssocID="{24E0ED6F-101C-43BA-8674-9AD0767F1786}" presName="LevelTwoTextNode" presStyleLbl="node4" presStyleIdx="1" presStyleCnt="6" custScaleX="386452">
        <dgm:presLayoutVars>
          <dgm:chPref val="3"/>
        </dgm:presLayoutVars>
      </dgm:prSet>
      <dgm:spPr/>
    </dgm:pt>
    <dgm:pt modelId="{27FE27DF-1368-4B91-96ED-17C29ADD6C96}" type="pres">
      <dgm:prSet presAssocID="{24E0ED6F-101C-43BA-8674-9AD0767F1786}" presName="level3hierChild" presStyleCnt="0"/>
      <dgm:spPr/>
    </dgm:pt>
    <dgm:pt modelId="{06F5F9F5-78EC-4B12-9CB2-0B4DBD01FBE9}" type="pres">
      <dgm:prSet presAssocID="{D1A4196E-D227-4A96-B0BE-ED2132F263C9}" presName="conn2-1" presStyleLbl="parChTrans1D3" presStyleIdx="2" presStyleCnt="5"/>
      <dgm:spPr/>
    </dgm:pt>
    <dgm:pt modelId="{9D1D2C41-6CAC-42C2-B411-799DC66AB7D5}" type="pres">
      <dgm:prSet presAssocID="{D1A4196E-D227-4A96-B0BE-ED2132F263C9}" presName="connTx" presStyleLbl="parChTrans1D3" presStyleIdx="2" presStyleCnt="5"/>
      <dgm:spPr/>
    </dgm:pt>
    <dgm:pt modelId="{370DA250-7EE3-4DAC-93A0-1766FAA59185}" type="pres">
      <dgm:prSet presAssocID="{87A4E664-597F-411B-994F-EDC3FBDE8BF0}" presName="root2" presStyleCnt="0"/>
      <dgm:spPr/>
    </dgm:pt>
    <dgm:pt modelId="{F4300F72-9A82-4D1B-BAAD-40F9875CBCD0}" type="pres">
      <dgm:prSet presAssocID="{87A4E664-597F-411B-994F-EDC3FBDE8BF0}" presName="LevelTwoTextNode" presStyleLbl="node3" presStyleIdx="2" presStyleCnt="5" custScaleX="122444">
        <dgm:presLayoutVars>
          <dgm:chPref val="3"/>
        </dgm:presLayoutVars>
      </dgm:prSet>
      <dgm:spPr/>
    </dgm:pt>
    <dgm:pt modelId="{7F87727F-4C32-4094-9E47-367FF28673A8}" type="pres">
      <dgm:prSet presAssocID="{87A4E664-597F-411B-994F-EDC3FBDE8BF0}" presName="level3hierChild" presStyleCnt="0"/>
      <dgm:spPr/>
    </dgm:pt>
    <dgm:pt modelId="{5664442D-1360-454A-AEC0-9E57CBEA3207}" type="pres">
      <dgm:prSet presAssocID="{2C8759D8-9B68-4A68-8E7E-FF1A4095C47B}" presName="conn2-1" presStyleLbl="parChTrans1D4" presStyleIdx="2" presStyleCnt="6"/>
      <dgm:spPr/>
    </dgm:pt>
    <dgm:pt modelId="{7433E4FC-1AF8-4F0F-B5F7-FC52FC09C418}" type="pres">
      <dgm:prSet presAssocID="{2C8759D8-9B68-4A68-8E7E-FF1A4095C47B}" presName="connTx" presStyleLbl="parChTrans1D4" presStyleIdx="2" presStyleCnt="6"/>
      <dgm:spPr/>
    </dgm:pt>
    <dgm:pt modelId="{4BF84415-E781-4C51-BCC9-D72CB5285301}" type="pres">
      <dgm:prSet presAssocID="{88D41FDE-D881-4382-9BFB-5B340C44A16D}" presName="root2" presStyleCnt="0"/>
      <dgm:spPr/>
    </dgm:pt>
    <dgm:pt modelId="{D0428CC3-6066-4163-AED4-7E3892DFD97F}" type="pres">
      <dgm:prSet presAssocID="{88D41FDE-D881-4382-9BFB-5B340C44A16D}" presName="LevelTwoTextNode" presStyleLbl="node4" presStyleIdx="2" presStyleCnt="6" custScaleX="389354">
        <dgm:presLayoutVars>
          <dgm:chPref val="3"/>
        </dgm:presLayoutVars>
      </dgm:prSet>
      <dgm:spPr/>
    </dgm:pt>
    <dgm:pt modelId="{3A6F5891-D8BE-4B15-9318-9A1CA13E3245}" type="pres">
      <dgm:prSet presAssocID="{88D41FDE-D881-4382-9BFB-5B340C44A16D}" presName="level3hierChild" presStyleCnt="0"/>
      <dgm:spPr/>
    </dgm:pt>
    <dgm:pt modelId="{E21490DE-CFC4-4312-90AE-8A3553D5B1E5}" type="pres">
      <dgm:prSet presAssocID="{A2D97DAD-99F9-4205-92D6-D314BC5B51FB}" presName="conn2-1" presStyleLbl="parChTrans1D2" presStyleIdx="1" presStyleCnt="4"/>
      <dgm:spPr/>
    </dgm:pt>
    <dgm:pt modelId="{1B356FD7-2470-4904-877C-540EA9E92637}" type="pres">
      <dgm:prSet presAssocID="{A2D97DAD-99F9-4205-92D6-D314BC5B51FB}" presName="connTx" presStyleLbl="parChTrans1D2" presStyleIdx="1" presStyleCnt="4"/>
      <dgm:spPr/>
    </dgm:pt>
    <dgm:pt modelId="{69DB5CE0-651B-456E-8BEF-79A9C3C6D28B}" type="pres">
      <dgm:prSet presAssocID="{97F9F04F-AE9B-4411-8627-8422B3FBF8FA}" presName="root2" presStyleCnt="0"/>
      <dgm:spPr/>
    </dgm:pt>
    <dgm:pt modelId="{3B21726C-B5B2-4A86-AC3B-CA91EE943F1E}" type="pres">
      <dgm:prSet presAssocID="{97F9F04F-AE9B-4411-8627-8422B3FBF8FA}" presName="LevelTwoTextNode" presStyleLbl="node2" presStyleIdx="1" presStyleCnt="4">
        <dgm:presLayoutVars>
          <dgm:chPref val="3"/>
        </dgm:presLayoutVars>
      </dgm:prSet>
      <dgm:spPr/>
    </dgm:pt>
    <dgm:pt modelId="{330066EC-DE65-46E5-ADB8-E85F7E836CD2}" type="pres">
      <dgm:prSet presAssocID="{97F9F04F-AE9B-4411-8627-8422B3FBF8FA}" presName="level3hierChild" presStyleCnt="0"/>
      <dgm:spPr/>
    </dgm:pt>
    <dgm:pt modelId="{E0E00F4F-07F6-48F0-A062-CD974D8DD5A0}" type="pres">
      <dgm:prSet presAssocID="{AEEE891C-0075-41DD-BCBC-82E22FD08E5E}" presName="conn2-1" presStyleLbl="parChTrans1D3" presStyleIdx="3" presStyleCnt="5"/>
      <dgm:spPr/>
    </dgm:pt>
    <dgm:pt modelId="{BDE67BC0-99BB-40C5-865F-4F877ACFE908}" type="pres">
      <dgm:prSet presAssocID="{AEEE891C-0075-41DD-BCBC-82E22FD08E5E}" presName="connTx" presStyleLbl="parChTrans1D3" presStyleIdx="3" presStyleCnt="5"/>
      <dgm:spPr/>
    </dgm:pt>
    <dgm:pt modelId="{2B465EDA-6A4F-42C6-93C6-50FAD042B09D}" type="pres">
      <dgm:prSet presAssocID="{FC6520F0-75C0-4DAD-95E1-1C03B633ADA4}" presName="root2" presStyleCnt="0"/>
      <dgm:spPr/>
    </dgm:pt>
    <dgm:pt modelId="{219A18C9-4833-45D4-A712-1380C477622B}" type="pres">
      <dgm:prSet presAssocID="{FC6520F0-75C0-4DAD-95E1-1C03B633ADA4}" presName="LevelTwoTextNode" presStyleLbl="node3" presStyleIdx="3" presStyleCnt="5">
        <dgm:presLayoutVars>
          <dgm:chPref val="3"/>
        </dgm:presLayoutVars>
      </dgm:prSet>
      <dgm:spPr/>
    </dgm:pt>
    <dgm:pt modelId="{33ABC60E-8FAB-4ECB-9666-743F5B807415}" type="pres">
      <dgm:prSet presAssocID="{FC6520F0-75C0-4DAD-95E1-1C03B633ADA4}" presName="level3hierChild" presStyleCnt="0"/>
      <dgm:spPr/>
    </dgm:pt>
    <dgm:pt modelId="{08534E06-8EB0-4BAC-BACE-F71B5D18B798}" type="pres">
      <dgm:prSet presAssocID="{40CDA5B2-2BA3-4214-9BD0-288B5EC8083B}" presName="conn2-1" presStyleLbl="parChTrans1D4" presStyleIdx="3" presStyleCnt="6"/>
      <dgm:spPr/>
    </dgm:pt>
    <dgm:pt modelId="{9636C9DA-E407-4B04-8B38-4FD8688E8C71}" type="pres">
      <dgm:prSet presAssocID="{40CDA5B2-2BA3-4214-9BD0-288B5EC8083B}" presName="connTx" presStyleLbl="parChTrans1D4" presStyleIdx="3" presStyleCnt="6"/>
      <dgm:spPr/>
    </dgm:pt>
    <dgm:pt modelId="{E90A961B-2D0F-4E58-B1D7-91EBAF287C0D}" type="pres">
      <dgm:prSet presAssocID="{72476FEC-D20E-4A89-B01C-01537EE9D995}" presName="root2" presStyleCnt="0"/>
      <dgm:spPr/>
    </dgm:pt>
    <dgm:pt modelId="{36685DAE-BE2E-4195-9CC8-4D34DE4DF74A}" type="pres">
      <dgm:prSet presAssocID="{72476FEC-D20E-4A89-B01C-01537EE9D995}" presName="LevelTwoTextNode" presStyleLbl="node4" presStyleIdx="3" presStyleCnt="6">
        <dgm:presLayoutVars>
          <dgm:chPref val="3"/>
        </dgm:presLayoutVars>
      </dgm:prSet>
      <dgm:spPr/>
    </dgm:pt>
    <dgm:pt modelId="{C1EC5B69-A5A8-4A2F-B325-7BEF5B0B0C2B}" type="pres">
      <dgm:prSet presAssocID="{72476FEC-D20E-4A89-B01C-01537EE9D995}" presName="level3hierChild" presStyleCnt="0"/>
      <dgm:spPr/>
    </dgm:pt>
    <dgm:pt modelId="{71B1FB37-8D53-436F-BFC0-6C14C50B0F2E}" type="pres">
      <dgm:prSet presAssocID="{78B50DF3-803C-4A2B-ACC6-6C7874AC39B3}" presName="conn2-1" presStyleLbl="parChTrans1D4" presStyleIdx="4" presStyleCnt="6"/>
      <dgm:spPr/>
    </dgm:pt>
    <dgm:pt modelId="{B9E56575-3F84-4411-B4CF-CA3D6402C2F2}" type="pres">
      <dgm:prSet presAssocID="{78B50DF3-803C-4A2B-ACC6-6C7874AC39B3}" presName="connTx" presStyleLbl="parChTrans1D4" presStyleIdx="4" presStyleCnt="6"/>
      <dgm:spPr/>
    </dgm:pt>
    <dgm:pt modelId="{23304E79-6963-418E-B029-55A9E1C11608}" type="pres">
      <dgm:prSet presAssocID="{33CF2006-CF81-433C-B999-B49A4F9AD272}" presName="root2" presStyleCnt="0"/>
      <dgm:spPr/>
    </dgm:pt>
    <dgm:pt modelId="{08426565-2160-4314-8135-1AE43EDD0565}" type="pres">
      <dgm:prSet presAssocID="{33CF2006-CF81-433C-B999-B49A4F9AD272}" presName="LevelTwoTextNode" presStyleLbl="node4" presStyleIdx="4" presStyleCnt="6">
        <dgm:presLayoutVars>
          <dgm:chPref val="3"/>
        </dgm:presLayoutVars>
      </dgm:prSet>
      <dgm:spPr/>
    </dgm:pt>
    <dgm:pt modelId="{281D693D-F7C8-4C3A-9A46-23438C2A379B}" type="pres">
      <dgm:prSet presAssocID="{33CF2006-CF81-433C-B999-B49A4F9AD272}" presName="level3hierChild" presStyleCnt="0"/>
      <dgm:spPr/>
    </dgm:pt>
    <dgm:pt modelId="{B79C33F6-D10A-4B7E-8B42-9D462E9D50ED}" type="pres">
      <dgm:prSet presAssocID="{0409ED35-DF9A-496B-AF8A-B5B4C91F446B}" presName="conn2-1" presStyleLbl="parChTrans1D4" presStyleIdx="5" presStyleCnt="6"/>
      <dgm:spPr/>
    </dgm:pt>
    <dgm:pt modelId="{E278BCEA-B330-46EA-8C9A-34C85C8CCFCD}" type="pres">
      <dgm:prSet presAssocID="{0409ED35-DF9A-496B-AF8A-B5B4C91F446B}" presName="connTx" presStyleLbl="parChTrans1D4" presStyleIdx="5" presStyleCnt="6"/>
      <dgm:spPr/>
    </dgm:pt>
    <dgm:pt modelId="{A0574F5E-ED50-46A9-AA61-5D2F3D1B18EA}" type="pres">
      <dgm:prSet presAssocID="{E5DA9196-746E-4B16-AA3E-F90A94763647}" presName="root2" presStyleCnt="0"/>
      <dgm:spPr/>
    </dgm:pt>
    <dgm:pt modelId="{6D3E4BF8-F6C2-4E9E-B435-6A75FD1252C1}" type="pres">
      <dgm:prSet presAssocID="{E5DA9196-746E-4B16-AA3E-F90A94763647}" presName="LevelTwoTextNode" presStyleLbl="node4" presStyleIdx="5" presStyleCnt="6" custScaleX="202918">
        <dgm:presLayoutVars>
          <dgm:chPref val="3"/>
        </dgm:presLayoutVars>
      </dgm:prSet>
      <dgm:spPr/>
    </dgm:pt>
    <dgm:pt modelId="{F0DAF1D5-A2E9-4A30-BB26-8AF14FE59EA0}" type="pres">
      <dgm:prSet presAssocID="{E5DA9196-746E-4B16-AA3E-F90A94763647}" presName="level3hierChild" presStyleCnt="0"/>
      <dgm:spPr/>
    </dgm:pt>
    <dgm:pt modelId="{EAAB4E37-E6EE-48F1-AA9C-C306AC6FA0FE}" type="pres">
      <dgm:prSet presAssocID="{56A4F31A-62F6-468E-BE6A-891C57FB5DCA}" presName="root1" presStyleCnt="0"/>
      <dgm:spPr/>
    </dgm:pt>
    <dgm:pt modelId="{6247464F-5DA4-4A8E-9C1E-56B5091748CE}" type="pres">
      <dgm:prSet presAssocID="{56A4F31A-62F6-468E-BE6A-891C57FB5DCA}" presName="LevelOneTextNode" presStyleLbl="node0" presStyleIdx="1" presStyleCnt="2" custScaleX="147491" custScaleY="247588">
        <dgm:presLayoutVars>
          <dgm:chPref val="3"/>
        </dgm:presLayoutVars>
      </dgm:prSet>
      <dgm:spPr/>
    </dgm:pt>
    <dgm:pt modelId="{D99C9AAC-63A0-4951-971B-B8F4BA789C09}" type="pres">
      <dgm:prSet presAssocID="{56A4F31A-62F6-468E-BE6A-891C57FB5DCA}" presName="level2hierChild" presStyleCnt="0"/>
      <dgm:spPr/>
    </dgm:pt>
    <dgm:pt modelId="{8B916DE3-8FA3-45A1-A657-FBEDC0B2D4F3}" type="pres">
      <dgm:prSet presAssocID="{B7A38A32-C86F-4322-A297-F0923E24B6C7}" presName="conn2-1" presStyleLbl="parChTrans1D2" presStyleIdx="2" presStyleCnt="4"/>
      <dgm:spPr/>
    </dgm:pt>
    <dgm:pt modelId="{1CCA68BE-34C5-4B5D-BBE5-81CDFABB6081}" type="pres">
      <dgm:prSet presAssocID="{B7A38A32-C86F-4322-A297-F0923E24B6C7}" presName="connTx" presStyleLbl="parChTrans1D2" presStyleIdx="2" presStyleCnt="4"/>
      <dgm:spPr/>
    </dgm:pt>
    <dgm:pt modelId="{5D21A877-2409-4FDB-B1ED-87104E5FAB8C}" type="pres">
      <dgm:prSet presAssocID="{2A068971-EF23-4DB6-9554-953A424C6683}" presName="root2" presStyleCnt="0"/>
      <dgm:spPr/>
    </dgm:pt>
    <dgm:pt modelId="{CEC81B44-C2E0-4DCA-A1F1-53824C2EBCCE}" type="pres">
      <dgm:prSet presAssocID="{2A068971-EF23-4DB6-9554-953A424C6683}" presName="LevelTwoTextNode" presStyleLbl="node2" presStyleIdx="2" presStyleCnt="4">
        <dgm:presLayoutVars>
          <dgm:chPref val="3"/>
        </dgm:presLayoutVars>
      </dgm:prSet>
      <dgm:spPr/>
    </dgm:pt>
    <dgm:pt modelId="{82F21501-69E0-4998-91E1-472E48EAB5C8}" type="pres">
      <dgm:prSet presAssocID="{2A068971-EF23-4DB6-9554-953A424C6683}" presName="level3hierChild" presStyleCnt="0"/>
      <dgm:spPr/>
    </dgm:pt>
    <dgm:pt modelId="{9476D820-18C9-4E9A-9E7C-33AEC984F98D}" type="pres">
      <dgm:prSet presAssocID="{BE748BA9-1429-46B4-B812-D20674462C94}" presName="conn2-1" presStyleLbl="parChTrans1D3" presStyleIdx="4" presStyleCnt="5"/>
      <dgm:spPr/>
    </dgm:pt>
    <dgm:pt modelId="{00083C61-FD53-4593-8CDA-58DD6B20F8A6}" type="pres">
      <dgm:prSet presAssocID="{BE748BA9-1429-46B4-B812-D20674462C94}" presName="connTx" presStyleLbl="parChTrans1D3" presStyleIdx="4" presStyleCnt="5"/>
      <dgm:spPr/>
    </dgm:pt>
    <dgm:pt modelId="{EAC3934A-E221-4D34-BB26-58B85CB2608D}" type="pres">
      <dgm:prSet presAssocID="{22289420-3D09-4A25-92B3-E072A39DF4C4}" presName="root2" presStyleCnt="0"/>
      <dgm:spPr/>
    </dgm:pt>
    <dgm:pt modelId="{906DACCC-8B8E-4917-A672-DBA2E932981F}" type="pres">
      <dgm:prSet presAssocID="{22289420-3D09-4A25-92B3-E072A39DF4C4}" presName="LevelTwoTextNode" presStyleLbl="node3" presStyleIdx="4" presStyleCnt="5" custScaleX="361799" custScaleY="168034">
        <dgm:presLayoutVars>
          <dgm:chPref val="3"/>
        </dgm:presLayoutVars>
      </dgm:prSet>
      <dgm:spPr/>
    </dgm:pt>
    <dgm:pt modelId="{6852772A-53F1-4B33-AB8E-0E01C6CD6ED7}" type="pres">
      <dgm:prSet presAssocID="{22289420-3D09-4A25-92B3-E072A39DF4C4}" presName="level3hierChild" presStyleCnt="0"/>
      <dgm:spPr/>
    </dgm:pt>
    <dgm:pt modelId="{7EB63360-4ABD-49DB-91EE-CC6B8CEA856B}" type="pres">
      <dgm:prSet presAssocID="{85D0ECE1-6582-4A62-8DCE-6DF8EA930754}" presName="conn2-1" presStyleLbl="parChTrans1D2" presStyleIdx="3" presStyleCnt="4"/>
      <dgm:spPr/>
    </dgm:pt>
    <dgm:pt modelId="{A2D68C00-4A61-45C7-963C-67923A62E0CF}" type="pres">
      <dgm:prSet presAssocID="{85D0ECE1-6582-4A62-8DCE-6DF8EA930754}" presName="connTx" presStyleLbl="parChTrans1D2" presStyleIdx="3" presStyleCnt="4"/>
      <dgm:spPr/>
    </dgm:pt>
    <dgm:pt modelId="{14B46F9C-211E-4CCB-8A87-AB986BD2C5B2}" type="pres">
      <dgm:prSet presAssocID="{59A137E7-7ECB-417D-8B3E-E4871851EE11}" presName="root2" presStyleCnt="0"/>
      <dgm:spPr/>
    </dgm:pt>
    <dgm:pt modelId="{925442E1-8838-4F91-AA41-163DF4CD7BD7}" type="pres">
      <dgm:prSet presAssocID="{59A137E7-7ECB-417D-8B3E-E4871851EE11}" presName="LevelTwoTextNode" presStyleLbl="node2" presStyleIdx="3" presStyleCnt="4">
        <dgm:presLayoutVars>
          <dgm:chPref val="3"/>
        </dgm:presLayoutVars>
      </dgm:prSet>
      <dgm:spPr/>
    </dgm:pt>
    <dgm:pt modelId="{0BEA2547-1E12-44B5-8AC7-FFC8AAF2989B}" type="pres">
      <dgm:prSet presAssocID="{59A137E7-7ECB-417D-8B3E-E4871851EE11}" presName="level3hierChild" presStyleCnt="0"/>
      <dgm:spPr/>
    </dgm:pt>
  </dgm:ptLst>
  <dgm:cxnLst>
    <dgm:cxn modelId="{FF69E103-E64E-45ED-85C1-16F34D5ABCAC}" type="presOf" srcId="{450597E7-281C-4ADC-8EA5-011D6CBE60CE}" destId="{DA64A781-F019-4C22-8FA7-7FA7105293C6}" srcOrd="1" destOrd="0" presId="urn:microsoft.com/office/officeart/2005/8/layout/hierarchy2"/>
    <dgm:cxn modelId="{74DDC704-9D90-4938-A2D1-531B1E779508}" type="presOf" srcId="{BFC20861-EFBD-4AA1-9B9B-9FD72F03451A}" destId="{EC8D5F04-D5D6-416A-AA62-42A647A6222C}" srcOrd="1" destOrd="0" presId="urn:microsoft.com/office/officeart/2005/8/layout/hierarchy2"/>
    <dgm:cxn modelId="{FAC4930A-A18E-4E5E-85DC-5DEA39E09238}" srcId="{F7BDD7EA-A939-4A35-A20D-FE340BFB710B}" destId="{34BE6DED-1A56-4A4A-B022-AB2A85EFA4AA}" srcOrd="0" destOrd="0" parTransId="{BFC20861-EFBD-4AA1-9B9B-9FD72F03451A}" sibTransId="{00BA1727-C854-4026-A008-4718E2B011EF}"/>
    <dgm:cxn modelId="{41A36A10-0358-4D8C-AF90-01DFBE179E8C}" type="presOf" srcId="{F7BDD7EA-A939-4A35-A20D-FE340BFB710B}" destId="{32F53247-5014-47A0-9110-7781F7A8F2B8}" srcOrd="0" destOrd="0" presId="urn:microsoft.com/office/officeart/2005/8/layout/hierarchy2"/>
    <dgm:cxn modelId="{C973EE18-58EE-462F-9D5F-DDBCC854776C}" type="presOf" srcId="{B7A38A32-C86F-4322-A297-F0923E24B6C7}" destId="{8B916DE3-8FA3-45A1-A657-FBEDC0B2D4F3}" srcOrd="0" destOrd="0" presId="urn:microsoft.com/office/officeart/2005/8/layout/hierarchy2"/>
    <dgm:cxn modelId="{CFDEA21A-F591-4BFD-8CBC-C2FEF0C1CA5D}" type="presOf" srcId="{BE748BA9-1429-46B4-B812-D20674462C94}" destId="{9476D820-18C9-4E9A-9E7C-33AEC984F98D}" srcOrd="0" destOrd="0" presId="urn:microsoft.com/office/officeart/2005/8/layout/hierarchy2"/>
    <dgm:cxn modelId="{6384371D-91B2-4271-AF16-990954A8357C}" type="presOf" srcId="{41C9EE4C-7374-470F-ABA7-D48EB60215A2}" destId="{4310BA13-D054-4E22-A134-62AEE4CAACCC}" srcOrd="0" destOrd="0" presId="urn:microsoft.com/office/officeart/2005/8/layout/hierarchy2"/>
    <dgm:cxn modelId="{361DEF2A-FC14-4971-83C8-A6D0CB5C2BE7}" type="presOf" srcId="{D01CCE7B-2337-42EF-AE10-C658122BB0D3}" destId="{0E88FC03-8CC8-4F26-8441-35071C8E9388}" srcOrd="1" destOrd="0" presId="urn:microsoft.com/office/officeart/2005/8/layout/hierarchy2"/>
    <dgm:cxn modelId="{3231302F-BCCD-4E86-A873-7AF24B03874B}" type="presOf" srcId="{D01CCE7B-2337-42EF-AE10-C658122BB0D3}" destId="{66BD37FF-0269-4E0D-8985-D1690D774420}" srcOrd="0" destOrd="0" presId="urn:microsoft.com/office/officeart/2005/8/layout/hierarchy2"/>
    <dgm:cxn modelId="{50282233-C072-4B1E-86EF-F1ADC7494E6D}" srcId="{97F9F04F-AE9B-4411-8627-8422B3FBF8FA}" destId="{FC6520F0-75C0-4DAD-95E1-1C03B633ADA4}" srcOrd="0" destOrd="0" parTransId="{AEEE891C-0075-41DD-BCBC-82E22FD08E5E}" sibTransId="{8D17F126-2BC0-432F-B179-059B4395C446}"/>
    <dgm:cxn modelId="{2EABE536-7081-479D-B91D-684214032ABE}" type="presOf" srcId="{E35A9AA1-77B9-4FA3-961F-ADA5BD948824}" destId="{4498F7E0-B359-4B0D-A4F2-AF8AADC46998}" srcOrd="0" destOrd="0" presId="urn:microsoft.com/office/officeart/2005/8/layout/hierarchy2"/>
    <dgm:cxn modelId="{C48E0D3D-89C4-45DB-A70D-6B765DC2A488}" type="presOf" srcId="{2A068971-EF23-4DB6-9554-953A424C6683}" destId="{CEC81B44-C2E0-4DCA-A1F1-53824C2EBCCE}" srcOrd="0" destOrd="0" presId="urn:microsoft.com/office/officeart/2005/8/layout/hierarchy2"/>
    <dgm:cxn modelId="{D6023E3D-2E70-48F1-BFD5-D633620E10FD}" type="presOf" srcId="{02AFB7D5-4EEA-4727-9628-02C244ABA688}" destId="{B6A0580B-CCCA-4701-9BA6-CA8F580E0F49}" srcOrd="0" destOrd="0" presId="urn:microsoft.com/office/officeart/2005/8/layout/hierarchy2"/>
    <dgm:cxn modelId="{CFB1545B-D4BB-4955-8ECB-4DDA8893733E}" srcId="{41C9EE4C-7374-470F-ABA7-D48EB60215A2}" destId="{24E0ED6F-101C-43BA-8674-9AD0767F1786}" srcOrd="0" destOrd="0" parTransId="{02AFB7D5-4EEA-4727-9628-02C244ABA688}" sibTransId="{4EB793AB-9C5F-4907-9A4F-AD3ACBE2CAF7}"/>
    <dgm:cxn modelId="{28671E5C-B63A-4E8C-8156-F0AF744335F1}" srcId="{97C40CB2-7DC5-4B51-87BA-9FFD9DB98C01}" destId="{97F9F04F-AE9B-4411-8627-8422B3FBF8FA}" srcOrd="1" destOrd="0" parTransId="{A2D97DAD-99F9-4205-92D6-D314BC5B51FB}" sibTransId="{5F55DD3A-76C9-454F-9239-F019ED4201D4}"/>
    <dgm:cxn modelId="{5411355C-45F3-45C2-9858-17E735B1E94A}" type="presOf" srcId="{02AFB7D5-4EEA-4727-9628-02C244ABA688}" destId="{4CCE7648-0038-44E4-9A53-04FB368B0F0A}" srcOrd="1" destOrd="0" presId="urn:microsoft.com/office/officeart/2005/8/layout/hierarchy2"/>
    <dgm:cxn modelId="{B2DF1760-1D47-455A-8BA0-2F0518AE4B0F}" srcId="{087EA30C-F14A-4166-9371-5CCA84F13087}" destId="{F7BDD7EA-A939-4A35-A20D-FE340BFB710B}" srcOrd="0" destOrd="0" parTransId="{D01CCE7B-2337-42EF-AE10-C658122BB0D3}" sibTransId="{4C9BDE22-3865-4112-AC27-33D282AC7885}"/>
    <dgm:cxn modelId="{C950AD41-03F0-4A72-BC1E-0C001D2F5050}" type="presOf" srcId="{85D0ECE1-6582-4A62-8DCE-6DF8EA930754}" destId="{A2D68C00-4A61-45C7-963C-67923A62E0CF}" srcOrd="1" destOrd="0" presId="urn:microsoft.com/office/officeart/2005/8/layout/hierarchy2"/>
    <dgm:cxn modelId="{D5EBEF41-280C-44DB-A49B-D438981A5653}" type="presOf" srcId="{24E0ED6F-101C-43BA-8674-9AD0767F1786}" destId="{4C34250A-F946-479B-BC58-89374568BE55}" srcOrd="0" destOrd="0" presId="urn:microsoft.com/office/officeart/2005/8/layout/hierarchy2"/>
    <dgm:cxn modelId="{6EB3D262-3F20-45FB-BDEF-D7E7CDDF1945}" srcId="{087EA30C-F14A-4166-9371-5CCA84F13087}" destId="{41C9EE4C-7374-470F-ABA7-D48EB60215A2}" srcOrd="1" destOrd="0" parTransId="{450597E7-281C-4ADC-8EA5-011D6CBE60CE}" sibTransId="{F40F248F-1EE1-4D4B-A39A-4A0BDEE35D23}"/>
    <dgm:cxn modelId="{139CDB62-9C72-4724-844E-6E2D083B4D59}" type="presOf" srcId="{087EA30C-F14A-4166-9371-5CCA84F13087}" destId="{92AC2E73-F4D1-4171-9F50-5C6BFC2E3319}" srcOrd="0" destOrd="0" presId="urn:microsoft.com/office/officeart/2005/8/layout/hierarchy2"/>
    <dgm:cxn modelId="{18FC2064-EAFD-4FC7-AF6D-A1A6F89F14C0}" srcId="{ACBCAC2E-F126-416F-A4EF-BC39619BA75C}" destId="{97C40CB2-7DC5-4B51-87BA-9FFD9DB98C01}" srcOrd="0" destOrd="0" parTransId="{54002CCF-7CF0-4496-9DA7-E9BA362DC22B}" sibTransId="{B448AE50-AD8A-4AF6-ADF6-B97BC1BAD1ED}"/>
    <dgm:cxn modelId="{88F2CC65-7B81-4ED3-9CAA-FC7F2C1E2532}" type="presOf" srcId="{A2D97DAD-99F9-4205-92D6-D314BC5B51FB}" destId="{E21490DE-CFC4-4312-90AE-8A3553D5B1E5}" srcOrd="0" destOrd="0" presId="urn:microsoft.com/office/officeart/2005/8/layout/hierarchy2"/>
    <dgm:cxn modelId="{64DB7367-C421-4353-B852-EE6F45839C61}" type="presOf" srcId="{40CDA5B2-2BA3-4214-9BD0-288B5EC8083B}" destId="{08534E06-8EB0-4BAC-BACE-F71B5D18B798}" srcOrd="0" destOrd="0" presId="urn:microsoft.com/office/officeart/2005/8/layout/hierarchy2"/>
    <dgm:cxn modelId="{5946CA47-A84D-4DCC-A34F-15434CC6EF06}" srcId="{56A4F31A-62F6-468E-BE6A-891C57FB5DCA}" destId="{2A068971-EF23-4DB6-9554-953A424C6683}" srcOrd="0" destOrd="0" parTransId="{B7A38A32-C86F-4322-A297-F0923E24B6C7}" sibTransId="{99739DFA-6885-4A73-9682-2F84D17265C8}"/>
    <dgm:cxn modelId="{42302E4A-EFEA-480F-9600-1D818AE62B41}" type="presOf" srcId="{88D41FDE-D881-4382-9BFB-5B340C44A16D}" destId="{D0428CC3-6066-4163-AED4-7E3892DFD97F}" srcOrd="0" destOrd="0" presId="urn:microsoft.com/office/officeart/2005/8/layout/hierarchy2"/>
    <dgm:cxn modelId="{B661954E-B864-4E09-8B47-00427BDD51FD}" type="presOf" srcId="{97C40CB2-7DC5-4B51-87BA-9FFD9DB98C01}" destId="{88633EC8-9725-42B0-B71B-E30EA8EF0B31}" srcOrd="0" destOrd="0" presId="urn:microsoft.com/office/officeart/2005/8/layout/hierarchy2"/>
    <dgm:cxn modelId="{85C5BC4E-3E52-4DE1-925C-605E0699D653}" type="presOf" srcId="{0409ED35-DF9A-496B-AF8A-B5B4C91F446B}" destId="{B79C33F6-D10A-4B7E-8B42-9D462E9D50ED}" srcOrd="0" destOrd="0" presId="urn:microsoft.com/office/officeart/2005/8/layout/hierarchy2"/>
    <dgm:cxn modelId="{8C361A72-50F2-4EF3-B912-D72ACB99AB69}" type="presOf" srcId="{85D0ECE1-6582-4A62-8DCE-6DF8EA930754}" destId="{7EB63360-4ABD-49DB-91EE-CC6B8CEA856B}" srcOrd="0" destOrd="0" presId="urn:microsoft.com/office/officeart/2005/8/layout/hierarchy2"/>
    <dgm:cxn modelId="{5B44D872-6297-4756-A541-7077E46927BE}" srcId="{FC6520F0-75C0-4DAD-95E1-1C03B633ADA4}" destId="{72476FEC-D20E-4A89-B01C-01537EE9D995}" srcOrd="0" destOrd="0" parTransId="{40CDA5B2-2BA3-4214-9BD0-288B5EC8083B}" sibTransId="{FF573D7A-43A4-42BF-BCDC-C3873EF58358}"/>
    <dgm:cxn modelId="{A8218754-A40D-4190-8D7E-F44E47C22A00}" type="presOf" srcId="{E35A9AA1-77B9-4FA3-961F-ADA5BD948824}" destId="{94762BD7-D39B-421F-AE5C-9948CA9F609A}" srcOrd="1" destOrd="0" presId="urn:microsoft.com/office/officeart/2005/8/layout/hierarchy2"/>
    <dgm:cxn modelId="{4ED76D56-E3CA-4E4B-B4E0-844D54AD095F}" type="presOf" srcId="{D1A4196E-D227-4A96-B0BE-ED2132F263C9}" destId="{06F5F9F5-78EC-4B12-9CB2-0B4DBD01FBE9}" srcOrd="0" destOrd="0" presId="urn:microsoft.com/office/officeart/2005/8/layout/hierarchy2"/>
    <dgm:cxn modelId="{AB146457-4024-448F-B1B5-B28AEEF284B0}" type="presOf" srcId="{72476FEC-D20E-4A89-B01C-01537EE9D995}" destId="{36685DAE-BE2E-4195-9CC8-4D34DE4DF74A}" srcOrd="0" destOrd="0" presId="urn:microsoft.com/office/officeart/2005/8/layout/hierarchy2"/>
    <dgm:cxn modelId="{48558F7B-F32C-44B5-BD6E-EF0EBCB7B7EC}" type="presOf" srcId="{97F9F04F-AE9B-4411-8627-8422B3FBF8FA}" destId="{3B21726C-B5B2-4A86-AC3B-CA91EE943F1E}" srcOrd="0" destOrd="0" presId="urn:microsoft.com/office/officeart/2005/8/layout/hierarchy2"/>
    <dgm:cxn modelId="{8B92037D-86F8-4727-8109-3E4C777C51CB}" type="presOf" srcId="{E5DA9196-746E-4B16-AA3E-F90A94763647}" destId="{6D3E4BF8-F6C2-4E9E-B435-6A75FD1252C1}" srcOrd="0" destOrd="0" presId="urn:microsoft.com/office/officeart/2005/8/layout/hierarchy2"/>
    <dgm:cxn modelId="{9E672581-8B28-4EF5-81C8-55D5326DC65C}" type="presOf" srcId="{AEEE891C-0075-41DD-BCBC-82E22FD08E5E}" destId="{E0E00F4F-07F6-48F0-A062-CD974D8DD5A0}" srcOrd="0" destOrd="0" presId="urn:microsoft.com/office/officeart/2005/8/layout/hierarchy2"/>
    <dgm:cxn modelId="{8226C188-881D-4EA2-9C10-C628F36EEFF2}" srcId="{56A4F31A-62F6-468E-BE6A-891C57FB5DCA}" destId="{59A137E7-7ECB-417D-8B3E-E4871851EE11}" srcOrd="1" destOrd="0" parTransId="{85D0ECE1-6582-4A62-8DCE-6DF8EA930754}" sibTransId="{A884827F-8B70-4416-A015-84442F2B1B7F}"/>
    <dgm:cxn modelId="{44419789-C2DF-4247-A639-6CE22DC70E4D}" type="presOf" srcId="{2C8759D8-9B68-4A68-8E7E-FF1A4095C47B}" destId="{7433E4FC-1AF8-4F0F-B5F7-FC52FC09C418}" srcOrd="1" destOrd="0" presId="urn:microsoft.com/office/officeart/2005/8/layout/hierarchy2"/>
    <dgm:cxn modelId="{97211D8B-EBD7-4155-B75F-9B218D77C262}" srcId="{87A4E664-597F-411B-994F-EDC3FBDE8BF0}" destId="{88D41FDE-D881-4382-9BFB-5B340C44A16D}" srcOrd="0" destOrd="0" parTransId="{2C8759D8-9B68-4A68-8E7E-FF1A4095C47B}" sibTransId="{43BBF7BC-758A-4F26-9E39-9B2B681EF2CA}"/>
    <dgm:cxn modelId="{D493BA8C-6D81-4331-A101-7A8B05D3B113}" type="presOf" srcId="{0409ED35-DF9A-496B-AF8A-B5B4C91F446B}" destId="{E278BCEA-B330-46EA-8C9A-34C85C8CCFCD}" srcOrd="1" destOrd="0" presId="urn:microsoft.com/office/officeart/2005/8/layout/hierarchy2"/>
    <dgm:cxn modelId="{F6E9F897-397D-4777-94AA-9E780E37ABF4}" type="presOf" srcId="{D1A4196E-D227-4A96-B0BE-ED2132F263C9}" destId="{9D1D2C41-6CAC-42C2-B411-799DC66AB7D5}" srcOrd="1" destOrd="0" presId="urn:microsoft.com/office/officeart/2005/8/layout/hierarchy2"/>
    <dgm:cxn modelId="{393822A1-1281-4190-B356-651730049EBC}" type="presOf" srcId="{A2D97DAD-99F9-4205-92D6-D314BC5B51FB}" destId="{1B356FD7-2470-4904-877C-540EA9E92637}" srcOrd="1" destOrd="0" presId="urn:microsoft.com/office/officeart/2005/8/layout/hierarchy2"/>
    <dgm:cxn modelId="{B616A5A2-66C2-42F9-8417-20E6AC7BDF2A}" type="presOf" srcId="{ACBCAC2E-F126-416F-A4EF-BC39619BA75C}" destId="{2CC010D5-5B65-4570-8623-3107FC55941D}" srcOrd="0" destOrd="0" presId="urn:microsoft.com/office/officeart/2005/8/layout/hierarchy2"/>
    <dgm:cxn modelId="{C14CFCA6-0E1C-4428-82E8-77F574F62CD9}" type="presOf" srcId="{BE748BA9-1429-46B4-B812-D20674462C94}" destId="{00083C61-FD53-4593-8CDA-58DD6B20F8A6}" srcOrd="1" destOrd="0" presId="urn:microsoft.com/office/officeart/2005/8/layout/hierarchy2"/>
    <dgm:cxn modelId="{8EA512A8-F1DA-431D-B42C-592DD0EB7F09}" srcId="{97C40CB2-7DC5-4B51-87BA-9FFD9DB98C01}" destId="{087EA30C-F14A-4166-9371-5CCA84F13087}" srcOrd="0" destOrd="0" parTransId="{E35A9AA1-77B9-4FA3-961F-ADA5BD948824}" sibTransId="{2FF19513-92A7-45A6-9318-732CAFFAF18E}"/>
    <dgm:cxn modelId="{78BDCFAE-4AC6-469D-BA6A-412FB541D9A7}" srcId="{2A068971-EF23-4DB6-9554-953A424C6683}" destId="{22289420-3D09-4A25-92B3-E072A39DF4C4}" srcOrd="0" destOrd="0" parTransId="{BE748BA9-1429-46B4-B812-D20674462C94}" sibTransId="{A07B2FE7-B964-4BFD-9FEF-7B8FC9109D1D}"/>
    <dgm:cxn modelId="{5286AFB2-A1D4-45B6-82F1-A37221C456DD}" srcId="{33CF2006-CF81-433C-B999-B49A4F9AD272}" destId="{E5DA9196-746E-4B16-AA3E-F90A94763647}" srcOrd="0" destOrd="0" parTransId="{0409ED35-DF9A-496B-AF8A-B5B4C91F446B}" sibTransId="{24118A74-9979-4679-8287-FA79B1E338B4}"/>
    <dgm:cxn modelId="{1BFEA2B5-B06B-479D-A2B3-D358D97A4F82}" type="presOf" srcId="{BFC20861-EFBD-4AA1-9B9B-9FD72F03451A}" destId="{AA10B6AE-ECDC-4471-B2FF-BB003D1A7CE5}" srcOrd="0" destOrd="0" presId="urn:microsoft.com/office/officeart/2005/8/layout/hierarchy2"/>
    <dgm:cxn modelId="{EDEAABB6-DD8C-4C2F-9DCB-C1C1C6013CD7}" type="presOf" srcId="{450597E7-281C-4ADC-8EA5-011D6CBE60CE}" destId="{D9876F9E-4DE8-4A8F-B859-3B3AF5E1ECA9}" srcOrd="0" destOrd="0" presId="urn:microsoft.com/office/officeart/2005/8/layout/hierarchy2"/>
    <dgm:cxn modelId="{AB041CB8-33B7-427C-800D-F11EF6772D92}" type="presOf" srcId="{B7A38A32-C86F-4322-A297-F0923E24B6C7}" destId="{1CCA68BE-34C5-4B5D-BBE5-81CDFABB6081}" srcOrd="1" destOrd="0" presId="urn:microsoft.com/office/officeart/2005/8/layout/hierarchy2"/>
    <dgm:cxn modelId="{97811EBA-EEE3-4B6F-BB7D-BD9C3E740861}" srcId="{ACBCAC2E-F126-416F-A4EF-BC39619BA75C}" destId="{56A4F31A-62F6-468E-BE6A-891C57FB5DCA}" srcOrd="1" destOrd="0" parTransId="{75304F00-FA4C-4209-A416-E1404C3CE41A}" sibTransId="{36275664-E9BC-4A8B-871C-80C946C0032C}"/>
    <dgm:cxn modelId="{B27007BF-4E60-4ACE-B43F-6284D7B4BE54}" type="presOf" srcId="{FC6520F0-75C0-4DAD-95E1-1C03B633ADA4}" destId="{219A18C9-4833-45D4-A712-1380C477622B}" srcOrd="0" destOrd="0" presId="urn:microsoft.com/office/officeart/2005/8/layout/hierarchy2"/>
    <dgm:cxn modelId="{A540F7C1-0A0B-4A74-8173-E6D5DFCBEF65}" type="presOf" srcId="{87A4E664-597F-411B-994F-EDC3FBDE8BF0}" destId="{F4300F72-9A82-4D1B-BAAD-40F9875CBCD0}" srcOrd="0" destOrd="0" presId="urn:microsoft.com/office/officeart/2005/8/layout/hierarchy2"/>
    <dgm:cxn modelId="{1E3BF3C3-2D04-442A-AE1C-0DF6D28D554A}" srcId="{087EA30C-F14A-4166-9371-5CCA84F13087}" destId="{87A4E664-597F-411B-994F-EDC3FBDE8BF0}" srcOrd="2" destOrd="0" parTransId="{D1A4196E-D227-4A96-B0BE-ED2132F263C9}" sibTransId="{CB695B6A-71F5-4215-922A-AC30F4741749}"/>
    <dgm:cxn modelId="{E6EFC2C9-DD64-4E3D-9EA3-4F4D534FE6C9}" type="presOf" srcId="{2C8759D8-9B68-4A68-8E7E-FF1A4095C47B}" destId="{5664442D-1360-454A-AEC0-9E57CBEA3207}" srcOrd="0" destOrd="0" presId="urn:microsoft.com/office/officeart/2005/8/layout/hierarchy2"/>
    <dgm:cxn modelId="{4FBD0BD4-1AE5-4963-8C4E-68FD3CADA55F}" type="presOf" srcId="{34BE6DED-1A56-4A4A-B022-AB2A85EFA4AA}" destId="{81207088-C353-4064-9948-615FC897D671}" srcOrd="0" destOrd="0" presId="urn:microsoft.com/office/officeart/2005/8/layout/hierarchy2"/>
    <dgm:cxn modelId="{B35F52DB-45EE-4E66-ABBB-BA21E6B156DA}" srcId="{FC6520F0-75C0-4DAD-95E1-1C03B633ADA4}" destId="{33CF2006-CF81-433C-B999-B49A4F9AD272}" srcOrd="1" destOrd="0" parTransId="{78B50DF3-803C-4A2B-ACC6-6C7874AC39B3}" sibTransId="{F9CEEBA6-0FA5-4360-97E8-506FB663E9E7}"/>
    <dgm:cxn modelId="{01FEBFE1-7871-4338-86F2-25FABC0EADAF}" type="presOf" srcId="{40CDA5B2-2BA3-4214-9BD0-288B5EC8083B}" destId="{9636C9DA-E407-4B04-8B38-4FD8688E8C71}" srcOrd="1" destOrd="0" presId="urn:microsoft.com/office/officeart/2005/8/layout/hierarchy2"/>
    <dgm:cxn modelId="{05C79EE3-F235-4E4E-8491-088965CBA596}" type="presOf" srcId="{59A137E7-7ECB-417D-8B3E-E4871851EE11}" destId="{925442E1-8838-4F91-AA41-163DF4CD7BD7}" srcOrd="0" destOrd="0" presId="urn:microsoft.com/office/officeart/2005/8/layout/hierarchy2"/>
    <dgm:cxn modelId="{3896E1E3-8BD4-49AE-BC6E-46A49E7FBA4A}" type="presOf" srcId="{33CF2006-CF81-433C-B999-B49A4F9AD272}" destId="{08426565-2160-4314-8135-1AE43EDD0565}" srcOrd="0" destOrd="0" presId="urn:microsoft.com/office/officeart/2005/8/layout/hierarchy2"/>
    <dgm:cxn modelId="{0E7EB2E8-4BC3-4A0E-A478-055060D60837}" type="presOf" srcId="{78B50DF3-803C-4A2B-ACC6-6C7874AC39B3}" destId="{71B1FB37-8D53-436F-BFC0-6C14C50B0F2E}" srcOrd="0" destOrd="0" presId="urn:microsoft.com/office/officeart/2005/8/layout/hierarchy2"/>
    <dgm:cxn modelId="{203FF5EF-F388-4F7E-9F89-276BF0B7BA31}" type="presOf" srcId="{AEEE891C-0075-41DD-BCBC-82E22FD08E5E}" destId="{BDE67BC0-99BB-40C5-865F-4F877ACFE908}" srcOrd="1" destOrd="0" presId="urn:microsoft.com/office/officeart/2005/8/layout/hierarchy2"/>
    <dgm:cxn modelId="{756B2AF2-57DA-4431-84A9-1B327678274F}" type="presOf" srcId="{78B50DF3-803C-4A2B-ACC6-6C7874AC39B3}" destId="{B9E56575-3F84-4411-B4CF-CA3D6402C2F2}" srcOrd="1" destOrd="0" presId="urn:microsoft.com/office/officeart/2005/8/layout/hierarchy2"/>
    <dgm:cxn modelId="{D60A24F6-524A-4D39-92D9-F48554AAEBEC}" type="presOf" srcId="{22289420-3D09-4A25-92B3-E072A39DF4C4}" destId="{906DACCC-8B8E-4917-A672-DBA2E932981F}" srcOrd="0" destOrd="0" presId="urn:microsoft.com/office/officeart/2005/8/layout/hierarchy2"/>
    <dgm:cxn modelId="{EAE5F8FE-F585-4781-B831-B8094F815772}" type="presOf" srcId="{56A4F31A-62F6-468E-BE6A-891C57FB5DCA}" destId="{6247464F-5DA4-4A8E-9C1E-56B5091748CE}" srcOrd="0" destOrd="0" presId="urn:microsoft.com/office/officeart/2005/8/layout/hierarchy2"/>
    <dgm:cxn modelId="{7977ED61-59CD-4C2F-8AC1-A9D1C76C5C41}" type="presParOf" srcId="{2CC010D5-5B65-4570-8623-3107FC55941D}" destId="{5F825D3C-A194-48C3-8FAE-2D6BFD508E97}" srcOrd="0" destOrd="0" presId="urn:microsoft.com/office/officeart/2005/8/layout/hierarchy2"/>
    <dgm:cxn modelId="{A3B6DD40-9475-4210-A380-CEE60C7CEA0C}" type="presParOf" srcId="{5F825D3C-A194-48C3-8FAE-2D6BFD508E97}" destId="{88633EC8-9725-42B0-B71B-E30EA8EF0B31}" srcOrd="0" destOrd="0" presId="urn:microsoft.com/office/officeart/2005/8/layout/hierarchy2"/>
    <dgm:cxn modelId="{B82344E2-2BD9-4F5D-BC03-82A23B8E5F4E}" type="presParOf" srcId="{5F825D3C-A194-48C3-8FAE-2D6BFD508E97}" destId="{4566B304-5619-42ED-BDDC-F79F2384CB1B}" srcOrd="1" destOrd="0" presId="urn:microsoft.com/office/officeart/2005/8/layout/hierarchy2"/>
    <dgm:cxn modelId="{428F6C98-C494-40B3-AD86-56F55890CC70}" type="presParOf" srcId="{4566B304-5619-42ED-BDDC-F79F2384CB1B}" destId="{4498F7E0-B359-4B0D-A4F2-AF8AADC46998}" srcOrd="0" destOrd="0" presId="urn:microsoft.com/office/officeart/2005/8/layout/hierarchy2"/>
    <dgm:cxn modelId="{8BADBE3A-C133-45AC-B07F-ED2E29B244C0}" type="presParOf" srcId="{4498F7E0-B359-4B0D-A4F2-AF8AADC46998}" destId="{94762BD7-D39B-421F-AE5C-9948CA9F609A}" srcOrd="0" destOrd="0" presId="urn:microsoft.com/office/officeart/2005/8/layout/hierarchy2"/>
    <dgm:cxn modelId="{7BAD875D-22A9-4B23-AC71-C6800370E409}" type="presParOf" srcId="{4566B304-5619-42ED-BDDC-F79F2384CB1B}" destId="{82181FDA-2DB0-4DB0-B77E-8D5A001EE775}" srcOrd="1" destOrd="0" presId="urn:microsoft.com/office/officeart/2005/8/layout/hierarchy2"/>
    <dgm:cxn modelId="{BAF109EE-6F25-42D0-970E-588A0DF95E3E}" type="presParOf" srcId="{82181FDA-2DB0-4DB0-B77E-8D5A001EE775}" destId="{92AC2E73-F4D1-4171-9F50-5C6BFC2E3319}" srcOrd="0" destOrd="0" presId="urn:microsoft.com/office/officeart/2005/8/layout/hierarchy2"/>
    <dgm:cxn modelId="{EDCD7947-2EDB-4A2D-8A7C-5ED8743022AB}" type="presParOf" srcId="{82181FDA-2DB0-4DB0-B77E-8D5A001EE775}" destId="{334AFE8D-957F-479B-9A79-CF17067811F7}" srcOrd="1" destOrd="0" presId="urn:microsoft.com/office/officeart/2005/8/layout/hierarchy2"/>
    <dgm:cxn modelId="{DBFD9F18-1A3F-4F39-8334-18971CE18C00}" type="presParOf" srcId="{334AFE8D-957F-479B-9A79-CF17067811F7}" destId="{66BD37FF-0269-4E0D-8985-D1690D774420}" srcOrd="0" destOrd="0" presId="urn:microsoft.com/office/officeart/2005/8/layout/hierarchy2"/>
    <dgm:cxn modelId="{532B495E-30B3-4A2E-98DC-F9A9F9CB71F4}" type="presParOf" srcId="{66BD37FF-0269-4E0D-8985-D1690D774420}" destId="{0E88FC03-8CC8-4F26-8441-35071C8E9388}" srcOrd="0" destOrd="0" presId="urn:microsoft.com/office/officeart/2005/8/layout/hierarchy2"/>
    <dgm:cxn modelId="{33DB16D4-91F6-4E61-8305-2AEB5E0A7507}" type="presParOf" srcId="{334AFE8D-957F-479B-9A79-CF17067811F7}" destId="{1BC2553C-4D96-4A27-B8AC-88E8BA9776CD}" srcOrd="1" destOrd="0" presId="urn:microsoft.com/office/officeart/2005/8/layout/hierarchy2"/>
    <dgm:cxn modelId="{1782A8AE-F437-4D20-A7FF-95E7B12F454E}" type="presParOf" srcId="{1BC2553C-4D96-4A27-B8AC-88E8BA9776CD}" destId="{32F53247-5014-47A0-9110-7781F7A8F2B8}" srcOrd="0" destOrd="0" presId="urn:microsoft.com/office/officeart/2005/8/layout/hierarchy2"/>
    <dgm:cxn modelId="{25B1E836-65E3-41CB-A414-3147A0FD3D44}" type="presParOf" srcId="{1BC2553C-4D96-4A27-B8AC-88E8BA9776CD}" destId="{0ED5F679-7F03-46C4-B1A0-CA923616EB85}" srcOrd="1" destOrd="0" presId="urn:microsoft.com/office/officeart/2005/8/layout/hierarchy2"/>
    <dgm:cxn modelId="{EC2CB876-D2E8-4AD6-8BEF-D803C21A3187}" type="presParOf" srcId="{0ED5F679-7F03-46C4-B1A0-CA923616EB85}" destId="{AA10B6AE-ECDC-4471-B2FF-BB003D1A7CE5}" srcOrd="0" destOrd="0" presId="urn:microsoft.com/office/officeart/2005/8/layout/hierarchy2"/>
    <dgm:cxn modelId="{C3950260-D1EC-48B8-9D7B-1CB924BC14BF}" type="presParOf" srcId="{AA10B6AE-ECDC-4471-B2FF-BB003D1A7CE5}" destId="{EC8D5F04-D5D6-416A-AA62-42A647A6222C}" srcOrd="0" destOrd="0" presId="urn:microsoft.com/office/officeart/2005/8/layout/hierarchy2"/>
    <dgm:cxn modelId="{178EE830-136D-4780-BA32-4F4A51F435AB}" type="presParOf" srcId="{0ED5F679-7F03-46C4-B1A0-CA923616EB85}" destId="{9B48E536-F55E-4121-9977-D4A5E3116C66}" srcOrd="1" destOrd="0" presId="urn:microsoft.com/office/officeart/2005/8/layout/hierarchy2"/>
    <dgm:cxn modelId="{0F1C098F-5F19-4AED-951E-F1FDDC9E0605}" type="presParOf" srcId="{9B48E536-F55E-4121-9977-D4A5E3116C66}" destId="{81207088-C353-4064-9948-615FC897D671}" srcOrd="0" destOrd="0" presId="urn:microsoft.com/office/officeart/2005/8/layout/hierarchy2"/>
    <dgm:cxn modelId="{313BFCD3-8BAB-4A1D-8F6D-174D60CA739A}" type="presParOf" srcId="{9B48E536-F55E-4121-9977-D4A5E3116C66}" destId="{58004AD4-3244-400E-99FB-87162A5DD894}" srcOrd="1" destOrd="0" presId="urn:microsoft.com/office/officeart/2005/8/layout/hierarchy2"/>
    <dgm:cxn modelId="{1402BAFE-1352-48CA-A453-2298ECA21EA1}" type="presParOf" srcId="{334AFE8D-957F-479B-9A79-CF17067811F7}" destId="{D9876F9E-4DE8-4A8F-B859-3B3AF5E1ECA9}" srcOrd="2" destOrd="0" presId="urn:microsoft.com/office/officeart/2005/8/layout/hierarchy2"/>
    <dgm:cxn modelId="{8FC7F810-1B19-4A96-85C6-6BB7D657C294}" type="presParOf" srcId="{D9876F9E-4DE8-4A8F-B859-3B3AF5E1ECA9}" destId="{DA64A781-F019-4C22-8FA7-7FA7105293C6}" srcOrd="0" destOrd="0" presId="urn:microsoft.com/office/officeart/2005/8/layout/hierarchy2"/>
    <dgm:cxn modelId="{A4EDB2B7-95CB-4C78-9E3A-FBDDDA27F437}" type="presParOf" srcId="{334AFE8D-957F-479B-9A79-CF17067811F7}" destId="{3D766F11-9602-4CCC-9E1A-4286C8219978}" srcOrd="3" destOrd="0" presId="urn:microsoft.com/office/officeart/2005/8/layout/hierarchy2"/>
    <dgm:cxn modelId="{AA442224-E3F7-46EC-92E7-6C1B0207D7C1}" type="presParOf" srcId="{3D766F11-9602-4CCC-9E1A-4286C8219978}" destId="{4310BA13-D054-4E22-A134-62AEE4CAACCC}" srcOrd="0" destOrd="0" presId="urn:microsoft.com/office/officeart/2005/8/layout/hierarchy2"/>
    <dgm:cxn modelId="{12C2FB33-4E4B-4FAA-9BAF-290AF3F252AB}" type="presParOf" srcId="{3D766F11-9602-4CCC-9E1A-4286C8219978}" destId="{D5D5550C-6ECF-4986-82C5-7FC5E2E2D715}" srcOrd="1" destOrd="0" presId="urn:microsoft.com/office/officeart/2005/8/layout/hierarchy2"/>
    <dgm:cxn modelId="{2267E0CD-42B5-46C8-B76E-46B6C0C03DD3}" type="presParOf" srcId="{D5D5550C-6ECF-4986-82C5-7FC5E2E2D715}" destId="{B6A0580B-CCCA-4701-9BA6-CA8F580E0F49}" srcOrd="0" destOrd="0" presId="urn:microsoft.com/office/officeart/2005/8/layout/hierarchy2"/>
    <dgm:cxn modelId="{3C9930B0-4A11-4168-9C8D-283B6F87B382}" type="presParOf" srcId="{B6A0580B-CCCA-4701-9BA6-CA8F580E0F49}" destId="{4CCE7648-0038-44E4-9A53-04FB368B0F0A}" srcOrd="0" destOrd="0" presId="urn:microsoft.com/office/officeart/2005/8/layout/hierarchy2"/>
    <dgm:cxn modelId="{20A59393-FD74-4AB1-8F24-877E0B7A9B7B}" type="presParOf" srcId="{D5D5550C-6ECF-4986-82C5-7FC5E2E2D715}" destId="{CC6A8C18-8586-43FE-8972-AA34965118B5}" srcOrd="1" destOrd="0" presId="urn:microsoft.com/office/officeart/2005/8/layout/hierarchy2"/>
    <dgm:cxn modelId="{7F701C63-12A7-49A2-A3BB-8C06C06D80A7}" type="presParOf" srcId="{CC6A8C18-8586-43FE-8972-AA34965118B5}" destId="{4C34250A-F946-479B-BC58-89374568BE55}" srcOrd="0" destOrd="0" presId="urn:microsoft.com/office/officeart/2005/8/layout/hierarchy2"/>
    <dgm:cxn modelId="{2FE3C13A-E05D-484B-8CDF-0EB6E4BE5678}" type="presParOf" srcId="{CC6A8C18-8586-43FE-8972-AA34965118B5}" destId="{27FE27DF-1368-4B91-96ED-17C29ADD6C96}" srcOrd="1" destOrd="0" presId="urn:microsoft.com/office/officeart/2005/8/layout/hierarchy2"/>
    <dgm:cxn modelId="{453F408D-C575-4CE3-B0D0-7ADFE0309826}" type="presParOf" srcId="{334AFE8D-957F-479B-9A79-CF17067811F7}" destId="{06F5F9F5-78EC-4B12-9CB2-0B4DBD01FBE9}" srcOrd="4" destOrd="0" presId="urn:microsoft.com/office/officeart/2005/8/layout/hierarchy2"/>
    <dgm:cxn modelId="{318F4D08-B536-4164-9E0D-D66426727689}" type="presParOf" srcId="{06F5F9F5-78EC-4B12-9CB2-0B4DBD01FBE9}" destId="{9D1D2C41-6CAC-42C2-B411-799DC66AB7D5}" srcOrd="0" destOrd="0" presId="urn:microsoft.com/office/officeart/2005/8/layout/hierarchy2"/>
    <dgm:cxn modelId="{FB1E519D-933D-4627-BAE4-3BC3447F0BF0}" type="presParOf" srcId="{334AFE8D-957F-479B-9A79-CF17067811F7}" destId="{370DA250-7EE3-4DAC-93A0-1766FAA59185}" srcOrd="5" destOrd="0" presId="urn:microsoft.com/office/officeart/2005/8/layout/hierarchy2"/>
    <dgm:cxn modelId="{1EEC1A0B-10F1-4353-84D0-41306BD34CC6}" type="presParOf" srcId="{370DA250-7EE3-4DAC-93A0-1766FAA59185}" destId="{F4300F72-9A82-4D1B-BAAD-40F9875CBCD0}" srcOrd="0" destOrd="0" presId="urn:microsoft.com/office/officeart/2005/8/layout/hierarchy2"/>
    <dgm:cxn modelId="{069392C5-2B82-4514-BCA0-BE9CF267FA30}" type="presParOf" srcId="{370DA250-7EE3-4DAC-93A0-1766FAA59185}" destId="{7F87727F-4C32-4094-9E47-367FF28673A8}" srcOrd="1" destOrd="0" presId="urn:microsoft.com/office/officeart/2005/8/layout/hierarchy2"/>
    <dgm:cxn modelId="{518EEC44-78C5-4163-964C-E21BBFFDBEDA}" type="presParOf" srcId="{7F87727F-4C32-4094-9E47-367FF28673A8}" destId="{5664442D-1360-454A-AEC0-9E57CBEA3207}" srcOrd="0" destOrd="0" presId="urn:microsoft.com/office/officeart/2005/8/layout/hierarchy2"/>
    <dgm:cxn modelId="{979A4B03-EC67-41B3-8251-A2082F73202C}" type="presParOf" srcId="{5664442D-1360-454A-AEC0-9E57CBEA3207}" destId="{7433E4FC-1AF8-4F0F-B5F7-FC52FC09C418}" srcOrd="0" destOrd="0" presId="urn:microsoft.com/office/officeart/2005/8/layout/hierarchy2"/>
    <dgm:cxn modelId="{E5AE8500-BBC6-4DDB-95DA-230F2DD9EC17}" type="presParOf" srcId="{7F87727F-4C32-4094-9E47-367FF28673A8}" destId="{4BF84415-E781-4C51-BCC9-D72CB5285301}" srcOrd="1" destOrd="0" presId="urn:microsoft.com/office/officeart/2005/8/layout/hierarchy2"/>
    <dgm:cxn modelId="{F8E3C6E8-FA1B-4069-B21D-E0AC844C6581}" type="presParOf" srcId="{4BF84415-E781-4C51-BCC9-D72CB5285301}" destId="{D0428CC3-6066-4163-AED4-7E3892DFD97F}" srcOrd="0" destOrd="0" presId="urn:microsoft.com/office/officeart/2005/8/layout/hierarchy2"/>
    <dgm:cxn modelId="{E9EC5BA4-57B3-48BC-B40E-614D08D1C9AA}" type="presParOf" srcId="{4BF84415-E781-4C51-BCC9-D72CB5285301}" destId="{3A6F5891-D8BE-4B15-9318-9A1CA13E3245}" srcOrd="1" destOrd="0" presId="urn:microsoft.com/office/officeart/2005/8/layout/hierarchy2"/>
    <dgm:cxn modelId="{186D3A4B-627D-47C4-B9DA-C15532424EF1}" type="presParOf" srcId="{4566B304-5619-42ED-BDDC-F79F2384CB1B}" destId="{E21490DE-CFC4-4312-90AE-8A3553D5B1E5}" srcOrd="2" destOrd="0" presId="urn:microsoft.com/office/officeart/2005/8/layout/hierarchy2"/>
    <dgm:cxn modelId="{E5797134-EF33-4025-AB32-C771667BC47B}" type="presParOf" srcId="{E21490DE-CFC4-4312-90AE-8A3553D5B1E5}" destId="{1B356FD7-2470-4904-877C-540EA9E92637}" srcOrd="0" destOrd="0" presId="urn:microsoft.com/office/officeart/2005/8/layout/hierarchy2"/>
    <dgm:cxn modelId="{7621A58E-B296-466A-B42B-332FE8C77004}" type="presParOf" srcId="{4566B304-5619-42ED-BDDC-F79F2384CB1B}" destId="{69DB5CE0-651B-456E-8BEF-79A9C3C6D28B}" srcOrd="3" destOrd="0" presId="urn:microsoft.com/office/officeart/2005/8/layout/hierarchy2"/>
    <dgm:cxn modelId="{5E71163E-54B3-4E71-821F-80FDBD0307E3}" type="presParOf" srcId="{69DB5CE0-651B-456E-8BEF-79A9C3C6D28B}" destId="{3B21726C-B5B2-4A86-AC3B-CA91EE943F1E}" srcOrd="0" destOrd="0" presId="urn:microsoft.com/office/officeart/2005/8/layout/hierarchy2"/>
    <dgm:cxn modelId="{4E6C4F4A-F215-480D-9304-0387EED0FBBE}" type="presParOf" srcId="{69DB5CE0-651B-456E-8BEF-79A9C3C6D28B}" destId="{330066EC-DE65-46E5-ADB8-E85F7E836CD2}" srcOrd="1" destOrd="0" presId="urn:microsoft.com/office/officeart/2005/8/layout/hierarchy2"/>
    <dgm:cxn modelId="{3A59925D-09B8-4DE0-82C1-DD73B75EDFB4}" type="presParOf" srcId="{330066EC-DE65-46E5-ADB8-E85F7E836CD2}" destId="{E0E00F4F-07F6-48F0-A062-CD974D8DD5A0}" srcOrd="0" destOrd="0" presId="urn:microsoft.com/office/officeart/2005/8/layout/hierarchy2"/>
    <dgm:cxn modelId="{04D9E1EC-923D-4B52-AF90-56FF26C1FDD4}" type="presParOf" srcId="{E0E00F4F-07F6-48F0-A062-CD974D8DD5A0}" destId="{BDE67BC0-99BB-40C5-865F-4F877ACFE908}" srcOrd="0" destOrd="0" presId="urn:microsoft.com/office/officeart/2005/8/layout/hierarchy2"/>
    <dgm:cxn modelId="{B008B4CA-B551-4048-8BB9-9408EDB5CCBC}" type="presParOf" srcId="{330066EC-DE65-46E5-ADB8-E85F7E836CD2}" destId="{2B465EDA-6A4F-42C6-93C6-50FAD042B09D}" srcOrd="1" destOrd="0" presId="urn:microsoft.com/office/officeart/2005/8/layout/hierarchy2"/>
    <dgm:cxn modelId="{73935C3F-AF5C-4441-B6B9-D03479DBC7A7}" type="presParOf" srcId="{2B465EDA-6A4F-42C6-93C6-50FAD042B09D}" destId="{219A18C9-4833-45D4-A712-1380C477622B}" srcOrd="0" destOrd="0" presId="urn:microsoft.com/office/officeart/2005/8/layout/hierarchy2"/>
    <dgm:cxn modelId="{31CCD0A1-2E88-419A-9A96-836C64093200}" type="presParOf" srcId="{2B465EDA-6A4F-42C6-93C6-50FAD042B09D}" destId="{33ABC60E-8FAB-4ECB-9666-743F5B807415}" srcOrd="1" destOrd="0" presId="urn:microsoft.com/office/officeart/2005/8/layout/hierarchy2"/>
    <dgm:cxn modelId="{453308BB-5E79-4286-B991-6ED8B43C0D58}" type="presParOf" srcId="{33ABC60E-8FAB-4ECB-9666-743F5B807415}" destId="{08534E06-8EB0-4BAC-BACE-F71B5D18B798}" srcOrd="0" destOrd="0" presId="urn:microsoft.com/office/officeart/2005/8/layout/hierarchy2"/>
    <dgm:cxn modelId="{BD56699F-D9CE-4170-8AED-6C6A72FA2BBB}" type="presParOf" srcId="{08534E06-8EB0-4BAC-BACE-F71B5D18B798}" destId="{9636C9DA-E407-4B04-8B38-4FD8688E8C71}" srcOrd="0" destOrd="0" presId="urn:microsoft.com/office/officeart/2005/8/layout/hierarchy2"/>
    <dgm:cxn modelId="{BE34A25B-480C-4F77-BE6D-E3D594AD5EBB}" type="presParOf" srcId="{33ABC60E-8FAB-4ECB-9666-743F5B807415}" destId="{E90A961B-2D0F-4E58-B1D7-91EBAF287C0D}" srcOrd="1" destOrd="0" presId="urn:microsoft.com/office/officeart/2005/8/layout/hierarchy2"/>
    <dgm:cxn modelId="{6C9FEB47-1D4F-427B-800C-196E228AE51F}" type="presParOf" srcId="{E90A961B-2D0F-4E58-B1D7-91EBAF287C0D}" destId="{36685DAE-BE2E-4195-9CC8-4D34DE4DF74A}" srcOrd="0" destOrd="0" presId="urn:microsoft.com/office/officeart/2005/8/layout/hierarchy2"/>
    <dgm:cxn modelId="{575E3F3F-13E5-4D1C-8863-542281FB5B52}" type="presParOf" srcId="{E90A961B-2D0F-4E58-B1D7-91EBAF287C0D}" destId="{C1EC5B69-A5A8-4A2F-B325-7BEF5B0B0C2B}" srcOrd="1" destOrd="0" presId="urn:microsoft.com/office/officeart/2005/8/layout/hierarchy2"/>
    <dgm:cxn modelId="{672968CE-A86F-4970-8D05-299036E9A1A1}" type="presParOf" srcId="{33ABC60E-8FAB-4ECB-9666-743F5B807415}" destId="{71B1FB37-8D53-436F-BFC0-6C14C50B0F2E}" srcOrd="2" destOrd="0" presId="urn:microsoft.com/office/officeart/2005/8/layout/hierarchy2"/>
    <dgm:cxn modelId="{6701DF9F-6576-4978-87C6-9BB2F661777B}" type="presParOf" srcId="{71B1FB37-8D53-436F-BFC0-6C14C50B0F2E}" destId="{B9E56575-3F84-4411-B4CF-CA3D6402C2F2}" srcOrd="0" destOrd="0" presId="urn:microsoft.com/office/officeart/2005/8/layout/hierarchy2"/>
    <dgm:cxn modelId="{0AAD61B8-483F-4A82-B333-6AFAEB274DDE}" type="presParOf" srcId="{33ABC60E-8FAB-4ECB-9666-743F5B807415}" destId="{23304E79-6963-418E-B029-55A9E1C11608}" srcOrd="3" destOrd="0" presId="urn:microsoft.com/office/officeart/2005/8/layout/hierarchy2"/>
    <dgm:cxn modelId="{0D497C32-832C-4B53-B893-236BC7B99A3C}" type="presParOf" srcId="{23304E79-6963-418E-B029-55A9E1C11608}" destId="{08426565-2160-4314-8135-1AE43EDD0565}" srcOrd="0" destOrd="0" presId="urn:microsoft.com/office/officeart/2005/8/layout/hierarchy2"/>
    <dgm:cxn modelId="{2AE55928-BEBE-4C3D-817C-AC2FA040EE14}" type="presParOf" srcId="{23304E79-6963-418E-B029-55A9E1C11608}" destId="{281D693D-F7C8-4C3A-9A46-23438C2A379B}" srcOrd="1" destOrd="0" presId="urn:microsoft.com/office/officeart/2005/8/layout/hierarchy2"/>
    <dgm:cxn modelId="{E89EC4B9-089A-427A-B404-F911A553A8A0}" type="presParOf" srcId="{281D693D-F7C8-4C3A-9A46-23438C2A379B}" destId="{B79C33F6-D10A-4B7E-8B42-9D462E9D50ED}" srcOrd="0" destOrd="0" presId="urn:microsoft.com/office/officeart/2005/8/layout/hierarchy2"/>
    <dgm:cxn modelId="{26338C5A-8E5C-453C-B415-BAB817469B64}" type="presParOf" srcId="{B79C33F6-D10A-4B7E-8B42-9D462E9D50ED}" destId="{E278BCEA-B330-46EA-8C9A-34C85C8CCFCD}" srcOrd="0" destOrd="0" presId="urn:microsoft.com/office/officeart/2005/8/layout/hierarchy2"/>
    <dgm:cxn modelId="{64027CE6-E68C-4A1B-B77F-F5135AC0B30A}" type="presParOf" srcId="{281D693D-F7C8-4C3A-9A46-23438C2A379B}" destId="{A0574F5E-ED50-46A9-AA61-5D2F3D1B18EA}" srcOrd="1" destOrd="0" presId="urn:microsoft.com/office/officeart/2005/8/layout/hierarchy2"/>
    <dgm:cxn modelId="{AB988AA8-3011-46E4-9DD1-F27831F38B6D}" type="presParOf" srcId="{A0574F5E-ED50-46A9-AA61-5D2F3D1B18EA}" destId="{6D3E4BF8-F6C2-4E9E-B435-6A75FD1252C1}" srcOrd="0" destOrd="0" presId="urn:microsoft.com/office/officeart/2005/8/layout/hierarchy2"/>
    <dgm:cxn modelId="{EB0CCDA8-C907-4CE9-B7EC-3A195972483F}" type="presParOf" srcId="{A0574F5E-ED50-46A9-AA61-5D2F3D1B18EA}" destId="{F0DAF1D5-A2E9-4A30-BB26-8AF14FE59EA0}" srcOrd="1" destOrd="0" presId="urn:microsoft.com/office/officeart/2005/8/layout/hierarchy2"/>
    <dgm:cxn modelId="{C920F916-C24B-4F8C-A6A2-7FA65314071E}" type="presParOf" srcId="{2CC010D5-5B65-4570-8623-3107FC55941D}" destId="{EAAB4E37-E6EE-48F1-AA9C-C306AC6FA0FE}" srcOrd="1" destOrd="0" presId="urn:microsoft.com/office/officeart/2005/8/layout/hierarchy2"/>
    <dgm:cxn modelId="{7675BAB8-83B9-43DB-B25E-3016EA3CA28A}" type="presParOf" srcId="{EAAB4E37-E6EE-48F1-AA9C-C306AC6FA0FE}" destId="{6247464F-5DA4-4A8E-9C1E-56B5091748CE}" srcOrd="0" destOrd="0" presId="urn:microsoft.com/office/officeart/2005/8/layout/hierarchy2"/>
    <dgm:cxn modelId="{EB9D0D4B-A6C2-4F4D-AB82-CA501829B648}" type="presParOf" srcId="{EAAB4E37-E6EE-48F1-AA9C-C306AC6FA0FE}" destId="{D99C9AAC-63A0-4951-971B-B8F4BA789C09}" srcOrd="1" destOrd="0" presId="urn:microsoft.com/office/officeart/2005/8/layout/hierarchy2"/>
    <dgm:cxn modelId="{0E946380-52FC-48F4-9065-F9E93C5519C1}" type="presParOf" srcId="{D99C9AAC-63A0-4951-971B-B8F4BA789C09}" destId="{8B916DE3-8FA3-45A1-A657-FBEDC0B2D4F3}" srcOrd="0" destOrd="0" presId="urn:microsoft.com/office/officeart/2005/8/layout/hierarchy2"/>
    <dgm:cxn modelId="{3707B364-A3F4-48BC-B1E2-FDEE8473D734}" type="presParOf" srcId="{8B916DE3-8FA3-45A1-A657-FBEDC0B2D4F3}" destId="{1CCA68BE-34C5-4B5D-BBE5-81CDFABB6081}" srcOrd="0" destOrd="0" presId="urn:microsoft.com/office/officeart/2005/8/layout/hierarchy2"/>
    <dgm:cxn modelId="{683D06DC-DE48-447A-94DB-ADF17CD33DC4}" type="presParOf" srcId="{D99C9AAC-63A0-4951-971B-B8F4BA789C09}" destId="{5D21A877-2409-4FDB-B1ED-87104E5FAB8C}" srcOrd="1" destOrd="0" presId="urn:microsoft.com/office/officeart/2005/8/layout/hierarchy2"/>
    <dgm:cxn modelId="{68A33F39-C6BA-4279-A784-0EC0E1B4FAFF}" type="presParOf" srcId="{5D21A877-2409-4FDB-B1ED-87104E5FAB8C}" destId="{CEC81B44-C2E0-4DCA-A1F1-53824C2EBCCE}" srcOrd="0" destOrd="0" presId="urn:microsoft.com/office/officeart/2005/8/layout/hierarchy2"/>
    <dgm:cxn modelId="{4F4BFDF3-060C-49E3-A21C-6C8979D27234}" type="presParOf" srcId="{5D21A877-2409-4FDB-B1ED-87104E5FAB8C}" destId="{82F21501-69E0-4998-91E1-472E48EAB5C8}" srcOrd="1" destOrd="0" presId="urn:microsoft.com/office/officeart/2005/8/layout/hierarchy2"/>
    <dgm:cxn modelId="{B69D0E9B-3B6E-4AAD-9838-62D09F7AB19E}" type="presParOf" srcId="{82F21501-69E0-4998-91E1-472E48EAB5C8}" destId="{9476D820-18C9-4E9A-9E7C-33AEC984F98D}" srcOrd="0" destOrd="0" presId="urn:microsoft.com/office/officeart/2005/8/layout/hierarchy2"/>
    <dgm:cxn modelId="{4498E23B-F141-4CE5-9AF4-97EA59105D92}" type="presParOf" srcId="{9476D820-18C9-4E9A-9E7C-33AEC984F98D}" destId="{00083C61-FD53-4593-8CDA-58DD6B20F8A6}" srcOrd="0" destOrd="0" presId="urn:microsoft.com/office/officeart/2005/8/layout/hierarchy2"/>
    <dgm:cxn modelId="{4936EE56-1998-4906-BB5E-5C362A96AD48}" type="presParOf" srcId="{82F21501-69E0-4998-91E1-472E48EAB5C8}" destId="{EAC3934A-E221-4D34-BB26-58B85CB2608D}" srcOrd="1" destOrd="0" presId="urn:microsoft.com/office/officeart/2005/8/layout/hierarchy2"/>
    <dgm:cxn modelId="{DEA2C3CD-EC77-4951-9728-86F00F30850D}" type="presParOf" srcId="{EAC3934A-E221-4D34-BB26-58B85CB2608D}" destId="{906DACCC-8B8E-4917-A672-DBA2E932981F}" srcOrd="0" destOrd="0" presId="urn:microsoft.com/office/officeart/2005/8/layout/hierarchy2"/>
    <dgm:cxn modelId="{3FDF1579-444C-4F7F-8470-78950A9CBE8B}" type="presParOf" srcId="{EAC3934A-E221-4D34-BB26-58B85CB2608D}" destId="{6852772A-53F1-4B33-AB8E-0E01C6CD6ED7}" srcOrd="1" destOrd="0" presId="urn:microsoft.com/office/officeart/2005/8/layout/hierarchy2"/>
    <dgm:cxn modelId="{A179C1A0-878B-400F-8D28-7B81AA528A06}" type="presParOf" srcId="{D99C9AAC-63A0-4951-971B-B8F4BA789C09}" destId="{7EB63360-4ABD-49DB-91EE-CC6B8CEA856B}" srcOrd="2" destOrd="0" presId="urn:microsoft.com/office/officeart/2005/8/layout/hierarchy2"/>
    <dgm:cxn modelId="{1F6A6651-6F20-4492-B3FF-CA95637EF2CD}" type="presParOf" srcId="{7EB63360-4ABD-49DB-91EE-CC6B8CEA856B}" destId="{A2D68C00-4A61-45C7-963C-67923A62E0CF}" srcOrd="0" destOrd="0" presId="urn:microsoft.com/office/officeart/2005/8/layout/hierarchy2"/>
    <dgm:cxn modelId="{5CD7C9BD-E2BC-4538-99FB-840FA88A9C7F}" type="presParOf" srcId="{D99C9AAC-63A0-4951-971B-B8F4BA789C09}" destId="{14B46F9C-211E-4CCB-8A87-AB986BD2C5B2}" srcOrd="3" destOrd="0" presId="urn:microsoft.com/office/officeart/2005/8/layout/hierarchy2"/>
    <dgm:cxn modelId="{E3A3CAF3-F0B7-47F3-8ABC-C6E11FA5C8F0}" type="presParOf" srcId="{14B46F9C-211E-4CCB-8A87-AB986BD2C5B2}" destId="{925442E1-8838-4F91-AA41-163DF4CD7BD7}" srcOrd="0" destOrd="0" presId="urn:microsoft.com/office/officeart/2005/8/layout/hierarchy2"/>
    <dgm:cxn modelId="{A89AE66B-2F47-48DB-94CE-4F6D8333F0CC}" type="presParOf" srcId="{14B46F9C-211E-4CCB-8A87-AB986BD2C5B2}" destId="{0BEA2547-1E12-44B5-8AC7-FFC8AAF2989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33EC8-9725-42B0-B71B-E30EA8EF0B31}">
      <dsp:nvSpPr>
        <dsp:cNvPr id="0" name=""/>
        <dsp:cNvSpPr/>
      </dsp:nvSpPr>
      <dsp:spPr>
        <a:xfrm>
          <a:off x="679801" y="709252"/>
          <a:ext cx="2385889" cy="950486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系统上线后，还有几个人负责报表开发？</a:t>
          </a:r>
        </a:p>
      </dsp:txBody>
      <dsp:txXfrm>
        <a:off x="707640" y="737091"/>
        <a:ext cx="2330211" cy="894808"/>
      </dsp:txXfrm>
    </dsp:sp>
    <dsp:sp modelId="{25B41EA4-FEBE-4278-8C8F-3F3C8E3B9E0B}">
      <dsp:nvSpPr>
        <dsp:cNvPr id="0" name=""/>
        <dsp:cNvSpPr/>
      </dsp:nvSpPr>
      <dsp:spPr>
        <a:xfrm rot="19457599">
          <a:off x="2999406" y="966430"/>
          <a:ext cx="70521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05216" y="1227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34384" y="961070"/>
        <a:ext cx="35260" cy="35260"/>
      </dsp:txXfrm>
    </dsp:sp>
    <dsp:sp modelId="{23BEF483-F491-480B-8CB1-679C9DD5F379}">
      <dsp:nvSpPr>
        <dsp:cNvPr id="0" name=""/>
        <dsp:cNvSpPr/>
      </dsp:nvSpPr>
      <dsp:spPr>
        <a:xfrm>
          <a:off x="3638338" y="415001"/>
          <a:ext cx="1082273" cy="7158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+mj-ea"/>
              <a:ea typeface="+mj-ea"/>
            </a:rPr>
            <a:t>1</a:t>
          </a:r>
          <a:r>
            <a:rPr lang="zh-CN" altLang="en-US" sz="1600" kern="1200" dirty="0">
              <a:latin typeface="+mj-ea"/>
              <a:ea typeface="+mj-ea"/>
            </a:rPr>
            <a:t>个</a:t>
          </a:r>
        </a:p>
      </dsp:txBody>
      <dsp:txXfrm>
        <a:off x="3659303" y="435966"/>
        <a:ext cx="1040343" cy="673878"/>
      </dsp:txXfrm>
    </dsp:sp>
    <dsp:sp modelId="{C64C3BC0-9BA0-4A48-84D3-AF5DBE67CAA1}">
      <dsp:nvSpPr>
        <dsp:cNvPr id="0" name=""/>
        <dsp:cNvSpPr/>
      </dsp:nvSpPr>
      <dsp:spPr>
        <a:xfrm>
          <a:off x="4720612" y="760635"/>
          <a:ext cx="57264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572646" y="1227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992619" y="758589"/>
        <a:ext cx="28632" cy="28632"/>
      </dsp:txXfrm>
    </dsp:sp>
    <dsp:sp modelId="{E3A27684-6ECA-47A9-B38A-B92A51D19D58}">
      <dsp:nvSpPr>
        <dsp:cNvPr id="0" name=""/>
        <dsp:cNvSpPr/>
      </dsp:nvSpPr>
      <dsp:spPr>
        <a:xfrm>
          <a:off x="5293259" y="415001"/>
          <a:ext cx="1431616" cy="715808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是专职吗？</a:t>
          </a:r>
        </a:p>
      </dsp:txBody>
      <dsp:txXfrm>
        <a:off x="5314224" y="435966"/>
        <a:ext cx="1389686" cy="673878"/>
      </dsp:txXfrm>
    </dsp:sp>
    <dsp:sp modelId="{5B8D29DC-3E88-4DB9-BF42-8B8D950336F6}">
      <dsp:nvSpPr>
        <dsp:cNvPr id="0" name=""/>
        <dsp:cNvSpPr/>
      </dsp:nvSpPr>
      <dsp:spPr>
        <a:xfrm rot="19457599">
          <a:off x="6658591" y="554840"/>
          <a:ext cx="70521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05216" y="1227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993569" y="549480"/>
        <a:ext cx="35260" cy="35260"/>
      </dsp:txXfrm>
    </dsp:sp>
    <dsp:sp modelId="{A916E137-2A0C-4DC7-950C-BC6ABE00F34F}">
      <dsp:nvSpPr>
        <dsp:cNvPr id="0" name=""/>
        <dsp:cNvSpPr/>
      </dsp:nvSpPr>
      <dsp:spPr>
        <a:xfrm>
          <a:off x="7297522" y="3411"/>
          <a:ext cx="686846" cy="715808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是</a:t>
          </a:r>
        </a:p>
      </dsp:txBody>
      <dsp:txXfrm>
        <a:off x="7317639" y="23528"/>
        <a:ext cx="646612" cy="675574"/>
      </dsp:txXfrm>
    </dsp:sp>
    <dsp:sp modelId="{44F2E6A0-AB46-4934-A253-91A62EF745AD}">
      <dsp:nvSpPr>
        <dsp:cNvPr id="0" name=""/>
        <dsp:cNvSpPr/>
      </dsp:nvSpPr>
      <dsp:spPr>
        <a:xfrm>
          <a:off x="7984369" y="349045"/>
          <a:ext cx="57264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572646" y="1227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8256377" y="346999"/>
        <a:ext cx="28632" cy="28632"/>
      </dsp:txXfrm>
    </dsp:sp>
    <dsp:sp modelId="{E1F7FBAB-88A8-4C74-97C6-D683F91FDD70}">
      <dsp:nvSpPr>
        <dsp:cNvPr id="0" name=""/>
        <dsp:cNvSpPr/>
      </dsp:nvSpPr>
      <dsp:spPr>
        <a:xfrm>
          <a:off x="8557016" y="3411"/>
          <a:ext cx="3198246" cy="715808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话术：这样成本有点高啊，需要低成本应对方案（参考第</a:t>
          </a:r>
          <a:r>
            <a:rPr lang="en-US" altLang="zh-CN" sz="1600" kern="1200" dirty="0">
              <a:latin typeface="+mj-ea"/>
              <a:ea typeface="+mj-ea"/>
            </a:rPr>
            <a:t>5</a:t>
          </a:r>
          <a:r>
            <a:rPr lang="zh-CN" altLang="en-US" sz="1600" kern="1200" dirty="0">
              <a:latin typeface="+mj-ea"/>
              <a:ea typeface="+mj-ea"/>
            </a:rPr>
            <a:t>页）</a:t>
          </a:r>
        </a:p>
      </dsp:txBody>
      <dsp:txXfrm>
        <a:off x="8577981" y="24376"/>
        <a:ext cx="3156316" cy="673878"/>
      </dsp:txXfrm>
    </dsp:sp>
    <dsp:sp modelId="{49FB0C9D-045C-43EF-A190-DD250137B2A0}">
      <dsp:nvSpPr>
        <dsp:cNvPr id="0" name=""/>
        <dsp:cNvSpPr/>
      </dsp:nvSpPr>
      <dsp:spPr>
        <a:xfrm rot="2142401">
          <a:off x="6658591" y="966430"/>
          <a:ext cx="70521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05216" y="1227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993569" y="961070"/>
        <a:ext cx="35260" cy="35260"/>
      </dsp:txXfrm>
    </dsp:sp>
    <dsp:sp modelId="{1624B9B4-36F4-4775-AE0F-0F772C224196}">
      <dsp:nvSpPr>
        <dsp:cNvPr id="0" name=""/>
        <dsp:cNvSpPr/>
      </dsp:nvSpPr>
      <dsp:spPr>
        <a:xfrm>
          <a:off x="7297522" y="826591"/>
          <a:ext cx="686846" cy="715808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否</a:t>
          </a:r>
        </a:p>
      </dsp:txBody>
      <dsp:txXfrm>
        <a:off x="7317639" y="846708"/>
        <a:ext cx="646612" cy="675574"/>
      </dsp:txXfrm>
    </dsp:sp>
    <dsp:sp modelId="{321DF9FF-D06A-4DA1-B5E0-C240FE3C261C}">
      <dsp:nvSpPr>
        <dsp:cNvPr id="0" name=""/>
        <dsp:cNvSpPr/>
      </dsp:nvSpPr>
      <dsp:spPr>
        <a:xfrm rot="2142401">
          <a:off x="2999406" y="1378020"/>
          <a:ext cx="70521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05216" y="1227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34384" y="1372660"/>
        <a:ext cx="35260" cy="35260"/>
      </dsp:txXfrm>
    </dsp:sp>
    <dsp:sp modelId="{B25FB60A-C15F-423D-99A0-7F9C000BB062}">
      <dsp:nvSpPr>
        <dsp:cNvPr id="0" name=""/>
        <dsp:cNvSpPr/>
      </dsp:nvSpPr>
      <dsp:spPr>
        <a:xfrm>
          <a:off x="3638338" y="1238181"/>
          <a:ext cx="1082273" cy="7158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至少</a:t>
          </a:r>
          <a:r>
            <a:rPr lang="en-US" altLang="zh-CN" sz="1600" kern="1200" dirty="0">
              <a:latin typeface="+mj-ea"/>
              <a:ea typeface="+mj-ea"/>
            </a:rPr>
            <a:t>2</a:t>
          </a:r>
          <a:r>
            <a:rPr lang="zh-CN" altLang="en-US" sz="1600" kern="1200" dirty="0">
              <a:latin typeface="+mj-ea"/>
              <a:ea typeface="+mj-ea"/>
            </a:rPr>
            <a:t>个</a:t>
          </a:r>
        </a:p>
      </dsp:txBody>
      <dsp:txXfrm>
        <a:off x="3659303" y="1259146"/>
        <a:ext cx="1040343" cy="673878"/>
      </dsp:txXfrm>
    </dsp:sp>
    <dsp:sp modelId="{125E1CFE-94B8-44AA-BDDB-C846F032C3D2}">
      <dsp:nvSpPr>
        <dsp:cNvPr id="0" name=""/>
        <dsp:cNvSpPr/>
      </dsp:nvSpPr>
      <dsp:spPr>
        <a:xfrm>
          <a:off x="4720612" y="1583815"/>
          <a:ext cx="57264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572646" y="1227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992619" y="1581769"/>
        <a:ext cx="28632" cy="28632"/>
      </dsp:txXfrm>
    </dsp:sp>
    <dsp:sp modelId="{1EA422BD-AF1D-4326-95F6-AD6C00AAEC20}">
      <dsp:nvSpPr>
        <dsp:cNvPr id="0" name=""/>
        <dsp:cNvSpPr/>
      </dsp:nvSpPr>
      <dsp:spPr>
        <a:xfrm>
          <a:off x="5293259" y="1238181"/>
          <a:ext cx="1431616" cy="715808"/>
        </a:xfrm>
        <a:prstGeom prst="roundRect">
          <a:avLst>
            <a:gd name="adj" fmla="val 10000"/>
          </a:avLst>
        </a:prstGeom>
        <a:solidFill>
          <a:srgbClr val="ED7D31">
            <a:tint val="7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话术</a:t>
          </a:r>
        </a:p>
      </dsp:txBody>
      <dsp:txXfrm>
        <a:off x="5314224" y="1259146"/>
        <a:ext cx="1389686" cy="673878"/>
      </dsp:txXfrm>
    </dsp:sp>
    <dsp:sp modelId="{32AF52B5-DE63-4E6B-BD1C-E337B5B22516}">
      <dsp:nvSpPr>
        <dsp:cNvPr id="0" name=""/>
        <dsp:cNvSpPr/>
      </dsp:nvSpPr>
      <dsp:spPr>
        <a:xfrm>
          <a:off x="679801" y="2355612"/>
          <a:ext cx="2385889" cy="950486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有专人为报表写</a:t>
          </a:r>
          <a:r>
            <a:rPr lang="en-US" altLang="zh-CN" sz="1600" kern="1200" dirty="0">
              <a:latin typeface="+mj-ea"/>
              <a:ea typeface="+mj-ea"/>
            </a:rPr>
            <a:t>SQL</a:t>
          </a:r>
          <a:r>
            <a:rPr lang="zh-CN" altLang="en-US" sz="1600" kern="1200" dirty="0">
              <a:latin typeface="+mj-ea"/>
              <a:ea typeface="+mj-ea"/>
            </a:rPr>
            <a:t>、存储过程或</a:t>
          </a:r>
          <a:r>
            <a:rPr lang="en-US" altLang="zh-CN" sz="1600" kern="1200" dirty="0">
              <a:latin typeface="+mj-ea"/>
              <a:ea typeface="+mj-ea"/>
            </a:rPr>
            <a:t>JAVA</a:t>
          </a:r>
          <a:r>
            <a:rPr lang="zh-CN" altLang="en-US" sz="1600" kern="1200" dirty="0">
              <a:latin typeface="+mj-ea"/>
              <a:ea typeface="+mj-ea"/>
            </a:rPr>
            <a:t>程序吗？</a:t>
          </a:r>
        </a:p>
      </dsp:txBody>
      <dsp:txXfrm>
        <a:off x="707640" y="2383451"/>
        <a:ext cx="2330211" cy="894808"/>
      </dsp:txXfrm>
    </dsp:sp>
    <dsp:sp modelId="{FD6FE4F0-D5BC-4AA5-8832-41F1027952A8}">
      <dsp:nvSpPr>
        <dsp:cNvPr id="0" name=""/>
        <dsp:cNvSpPr/>
      </dsp:nvSpPr>
      <dsp:spPr>
        <a:xfrm rot="19457599">
          <a:off x="2999406" y="2612789"/>
          <a:ext cx="70521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05216" y="1227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34384" y="2607430"/>
        <a:ext cx="35260" cy="35260"/>
      </dsp:txXfrm>
    </dsp:sp>
    <dsp:sp modelId="{A99DF7BA-EE20-49D3-B12A-D174A8667062}">
      <dsp:nvSpPr>
        <dsp:cNvPr id="0" name=""/>
        <dsp:cNvSpPr/>
      </dsp:nvSpPr>
      <dsp:spPr>
        <a:xfrm>
          <a:off x="3638338" y="2061361"/>
          <a:ext cx="1082273" cy="7158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有</a:t>
          </a:r>
        </a:p>
      </dsp:txBody>
      <dsp:txXfrm>
        <a:off x="3659303" y="2082326"/>
        <a:ext cx="1040343" cy="673878"/>
      </dsp:txXfrm>
    </dsp:sp>
    <dsp:sp modelId="{D1B9C2EC-4E2C-4474-8376-E52D5087FAE2}">
      <dsp:nvSpPr>
        <dsp:cNvPr id="0" name=""/>
        <dsp:cNvSpPr/>
      </dsp:nvSpPr>
      <dsp:spPr>
        <a:xfrm>
          <a:off x="4720612" y="2406994"/>
          <a:ext cx="57264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572646" y="1227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992619" y="2404949"/>
        <a:ext cx="28632" cy="28632"/>
      </dsp:txXfrm>
    </dsp:sp>
    <dsp:sp modelId="{F8D9B8F0-9183-4ACB-A933-29078D1E8204}">
      <dsp:nvSpPr>
        <dsp:cNvPr id="0" name=""/>
        <dsp:cNvSpPr/>
      </dsp:nvSpPr>
      <dsp:spPr>
        <a:xfrm>
          <a:off x="5293259" y="2061361"/>
          <a:ext cx="1431616" cy="715808"/>
        </a:xfrm>
        <a:prstGeom prst="roundRect">
          <a:avLst>
            <a:gd name="adj" fmla="val 10000"/>
          </a:avLst>
        </a:prstGeom>
        <a:solidFill>
          <a:srgbClr val="ED7D31">
            <a:tint val="7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要动用高级程序员，话术</a:t>
          </a:r>
        </a:p>
      </dsp:txBody>
      <dsp:txXfrm>
        <a:off x="5314224" y="2082326"/>
        <a:ext cx="1389686" cy="673878"/>
      </dsp:txXfrm>
    </dsp:sp>
    <dsp:sp modelId="{F16E3B2B-F3AA-4B4A-A937-7CD86D39994E}">
      <dsp:nvSpPr>
        <dsp:cNvPr id="0" name=""/>
        <dsp:cNvSpPr/>
      </dsp:nvSpPr>
      <dsp:spPr>
        <a:xfrm rot="2142401">
          <a:off x="2999406" y="3024379"/>
          <a:ext cx="70521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05216" y="1227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34384" y="3019019"/>
        <a:ext cx="35260" cy="35260"/>
      </dsp:txXfrm>
    </dsp:sp>
    <dsp:sp modelId="{0AB3CC52-92FF-4509-A4FF-BA6665CF0336}">
      <dsp:nvSpPr>
        <dsp:cNvPr id="0" name=""/>
        <dsp:cNvSpPr/>
      </dsp:nvSpPr>
      <dsp:spPr>
        <a:xfrm>
          <a:off x="3638338" y="2884541"/>
          <a:ext cx="1082273" cy="7158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无</a:t>
          </a:r>
        </a:p>
      </dsp:txBody>
      <dsp:txXfrm>
        <a:off x="3659303" y="2905506"/>
        <a:ext cx="1040343" cy="673878"/>
      </dsp:txXfrm>
    </dsp:sp>
    <dsp:sp modelId="{F11D5509-174A-4D46-969A-DB8D18BA3E48}">
      <dsp:nvSpPr>
        <dsp:cNvPr id="0" name=""/>
        <dsp:cNvSpPr/>
      </dsp:nvSpPr>
      <dsp:spPr>
        <a:xfrm>
          <a:off x="679801" y="4001971"/>
          <a:ext cx="2385889" cy="950486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一周通常会有几个报表需求（新增或修改）？</a:t>
          </a:r>
        </a:p>
      </dsp:txBody>
      <dsp:txXfrm>
        <a:off x="707640" y="4029810"/>
        <a:ext cx="2330211" cy="894808"/>
      </dsp:txXfrm>
    </dsp:sp>
    <dsp:sp modelId="{4405F7AE-0A7F-41CF-80EA-CAABF8050A34}">
      <dsp:nvSpPr>
        <dsp:cNvPr id="0" name=""/>
        <dsp:cNvSpPr/>
      </dsp:nvSpPr>
      <dsp:spPr>
        <a:xfrm rot="19457599">
          <a:off x="2999406" y="4259149"/>
          <a:ext cx="70521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05216" y="1227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34384" y="4253789"/>
        <a:ext cx="35260" cy="35260"/>
      </dsp:txXfrm>
    </dsp:sp>
    <dsp:sp modelId="{F1E086C6-D88C-4F2D-BB3B-E76992455B50}">
      <dsp:nvSpPr>
        <dsp:cNvPr id="0" name=""/>
        <dsp:cNvSpPr/>
      </dsp:nvSpPr>
      <dsp:spPr>
        <a:xfrm>
          <a:off x="3638338" y="3707720"/>
          <a:ext cx="1082273" cy="7158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至少</a:t>
          </a:r>
          <a:r>
            <a:rPr lang="en-US" altLang="zh-CN" sz="1600" kern="1200" dirty="0">
              <a:latin typeface="+mj-ea"/>
              <a:ea typeface="+mj-ea"/>
            </a:rPr>
            <a:t>3</a:t>
          </a:r>
          <a:r>
            <a:rPr lang="zh-CN" altLang="en-US" sz="1600" kern="1200" dirty="0">
              <a:latin typeface="+mj-ea"/>
              <a:ea typeface="+mj-ea"/>
            </a:rPr>
            <a:t>个</a:t>
          </a:r>
        </a:p>
      </dsp:txBody>
      <dsp:txXfrm>
        <a:off x="3659303" y="3728685"/>
        <a:ext cx="1040343" cy="673878"/>
      </dsp:txXfrm>
    </dsp:sp>
    <dsp:sp modelId="{5EC19C88-8772-44FF-8162-7184EECEEA0A}">
      <dsp:nvSpPr>
        <dsp:cNvPr id="0" name=""/>
        <dsp:cNvSpPr/>
      </dsp:nvSpPr>
      <dsp:spPr>
        <a:xfrm>
          <a:off x="4720612" y="4053354"/>
          <a:ext cx="57264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572646" y="1227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992619" y="4051308"/>
        <a:ext cx="28632" cy="28632"/>
      </dsp:txXfrm>
    </dsp:sp>
    <dsp:sp modelId="{779749E2-D511-406A-9902-A199E33768F0}">
      <dsp:nvSpPr>
        <dsp:cNvPr id="0" name=""/>
        <dsp:cNvSpPr/>
      </dsp:nvSpPr>
      <dsp:spPr>
        <a:xfrm>
          <a:off x="5293259" y="3707720"/>
          <a:ext cx="1431616" cy="715808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报表需求是否响应及时？</a:t>
          </a:r>
        </a:p>
      </dsp:txBody>
      <dsp:txXfrm>
        <a:off x="5314224" y="3728685"/>
        <a:ext cx="1389686" cy="673878"/>
      </dsp:txXfrm>
    </dsp:sp>
    <dsp:sp modelId="{6012D45D-61ED-4411-95BF-1AEBE8FF8462}">
      <dsp:nvSpPr>
        <dsp:cNvPr id="0" name=""/>
        <dsp:cNvSpPr/>
      </dsp:nvSpPr>
      <dsp:spPr>
        <a:xfrm>
          <a:off x="6724876" y="4053354"/>
          <a:ext cx="57264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572646" y="1227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996883" y="4051308"/>
        <a:ext cx="28632" cy="28632"/>
      </dsp:txXfrm>
    </dsp:sp>
    <dsp:sp modelId="{9FC15952-E83A-41F2-95C3-E88CCF60BB86}">
      <dsp:nvSpPr>
        <dsp:cNvPr id="0" name=""/>
        <dsp:cNvSpPr/>
      </dsp:nvSpPr>
      <dsp:spPr>
        <a:xfrm>
          <a:off x="7297522" y="3707720"/>
          <a:ext cx="2714145" cy="715808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需要低成本应对方案，还能快速响应多变报表需求</a:t>
          </a:r>
        </a:p>
      </dsp:txBody>
      <dsp:txXfrm>
        <a:off x="7318487" y="3728685"/>
        <a:ext cx="2672215" cy="673878"/>
      </dsp:txXfrm>
    </dsp:sp>
    <dsp:sp modelId="{68D066B9-B3A8-4E02-B349-3D4E3039EA6D}">
      <dsp:nvSpPr>
        <dsp:cNvPr id="0" name=""/>
        <dsp:cNvSpPr/>
      </dsp:nvSpPr>
      <dsp:spPr>
        <a:xfrm rot="2142401">
          <a:off x="2999406" y="4670739"/>
          <a:ext cx="70521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05216" y="1227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34384" y="4665379"/>
        <a:ext cx="35260" cy="35260"/>
      </dsp:txXfrm>
    </dsp:sp>
    <dsp:sp modelId="{6F45055B-C34A-45A8-A07B-DB3E61726203}">
      <dsp:nvSpPr>
        <dsp:cNvPr id="0" name=""/>
        <dsp:cNvSpPr/>
      </dsp:nvSpPr>
      <dsp:spPr>
        <a:xfrm>
          <a:off x="3638338" y="4530900"/>
          <a:ext cx="1082273" cy="7158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+mj-ea"/>
              <a:ea typeface="+mj-ea"/>
            </a:rPr>
            <a:t>3</a:t>
          </a:r>
          <a:r>
            <a:rPr lang="zh-CN" altLang="en-US" sz="1600" kern="1200" dirty="0">
              <a:latin typeface="+mj-ea"/>
              <a:ea typeface="+mj-ea"/>
            </a:rPr>
            <a:t>个以下</a:t>
          </a:r>
        </a:p>
      </dsp:txBody>
      <dsp:txXfrm>
        <a:off x="3659303" y="4551865"/>
        <a:ext cx="1040343" cy="673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33EC8-9725-42B0-B71B-E30EA8EF0B31}">
      <dsp:nvSpPr>
        <dsp:cNvPr id="0" name=""/>
        <dsp:cNvSpPr/>
      </dsp:nvSpPr>
      <dsp:spPr>
        <a:xfrm>
          <a:off x="705338" y="1158329"/>
          <a:ext cx="1897237" cy="1543986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是否有报表查询慢，影响业务使用？尤其是月末、年末的时候。</a:t>
          </a:r>
        </a:p>
      </dsp:txBody>
      <dsp:txXfrm>
        <a:off x="750560" y="1203551"/>
        <a:ext cx="1806793" cy="1453542"/>
      </dsp:txXfrm>
    </dsp:sp>
    <dsp:sp modelId="{4498F7E0-B359-4B0D-A4F2-AF8AADC46998}">
      <dsp:nvSpPr>
        <dsp:cNvPr id="0" name=""/>
        <dsp:cNvSpPr/>
      </dsp:nvSpPr>
      <dsp:spPr>
        <a:xfrm rot="17945813">
          <a:off x="2339064" y="1471412"/>
          <a:ext cx="1025912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1025912" y="1069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826372" y="1456454"/>
        <a:ext cx="51295" cy="51295"/>
      </dsp:txXfrm>
    </dsp:sp>
    <dsp:sp modelId="{92AC2E73-F4D1-4171-9F50-5C6BFC2E3319}">
      <dsp:nvSpPr>
        <dsp:cNvPr id="0" name=""/>
        <dsp:cNvSpPr/>
      </dsp:nvSpPr>
      <dsp:spPr>
        <a:xfrm>
          <a:off x="3101465" y="722076"/>
          <a:ext cx="1247222" cy="62361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有</a:t>
          </a:r>
        </a:p>
      </dsp:txBody>
      <dsp:txXfrm>
        <a:off x="3119730" y="740341"/>
        <a:ext cx="1210692" cy="587081"/>
      </dsp:txXfrm>
    </dsp:sp>
    <dsp:sp modelId="{66BD37FF-0269-4E0D-8985-D1690D774420}">
      <dsp:nvSpPr>
        <dsp:cNvPr id="0" name=""/>
        <dsp:cNvSpPr/>
      </dsp:nvSpPr>
      <dsp:spPr>
        <a:xfrm rot="18289469">
          <a:off x="4161326" y="664615"/>
          <a:ext cx="873612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873612" y="1069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576292" y="653465"/>
        <a:ext cx="43680" cy="43680"/>
      </dsp:txXfrm>
    </dsp:sp>
    <dsp:sp modelId="{32F53247-5014-47A0-9110-7781F7A8F2B8}">
      <dsp:nvSpPr>
        <dsp:cNvPr id="0" name=""/>
        <dsp:cNvSpPr/>
      </dsp:nvSpPr>
      <dsp:spPr>
        <a:xfrm>
          <a:off x="4847576" y="4923"/>
          <a:ext cx="1527149" cy="62361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数据量大</a:t>
          </a:r>
        </a:p>
      </dsp:txBody>
      <dsp:txXfrm>
        <a:off x="4865841" y="23188"/>
        <a:ext cx="1490619" cy="587081"/>
      </dsp:txXfrm>
    </dsp:sp>
    <dsp:sp modelId="{AA10B6AE-ECDC-4471-B2FF-BB003D1A7CE5}">
      <dsp:nvSpPr>
        <dsp:cNvPr id="0" name=""/>
        <dsp:cNvSpPr/>
      </dsp:nvSpPr>
      <dsp:spPr>
        <a:xfrm>
          <a:off x="6374726" y="306038"/>
          <a:ext cx="498889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498889" y="1069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611698" y="304256"/>
        <a:ext cx="24944" cy="24944"/>
      </dsp:txXfrm>
    </dsp:sp>
    <dsp:sp modelId="{81207088-C353-4064-9948-615FC897D671}">
      <dsp:nvSpPr>
        <dsp:cNvPr id="0" name=""/>
        <dsp:cNvSpPr/>
      </dsp:nvSpPr>
      <dsp:spPr>
        <a:xfrm>
          <a:off x="6873615" y="4923"/>
          <a:ext cx="4838014" cy="623611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集算器提供了数据外置方案，可以获得更高的</a:t>
          </a:r>
          <a:r>
            <a:rPr lang="en-US" altLang="zh-CN" sz="1600" kern="1200" dirty="0">
              <a:latin typeface="+mj-ea"/>
              <a:ea typeface="+mj-ea"/>
            </a:rPr>
            <a:t>IO</a:t>
          </a:r>
          <a:r>
            <a:rPr lang="zh-CN" altLang="en-US" sz="1600" kern="1200" dirty="0">
              <a:latin typeface="+mj-ea"/>
              <a:ea typeface="+mj-ea"/>
            </a:rPr>
            <a:t>性能；如果结合润乾报表还可以利用异步机制提升性能</a:t>
          </a:r>
        </a:p>
      </dsp:txBody>
      <dsp:txXfrm>
        <a:off x="6891880" y="23188"/>
        <a:ext cx="4801484" cy="587081"/>
      </dsp:txXfrm>
    </dsp:sp>
    <dsp:sp modelId="{D9876F9E-4DE8-4A8F-B859-3B3AF5E1ECA9}">
      <dsp:nvSpPr>
        <dsp:cNvPr id="0" name=""/>
        <dsp:cNvSpPr/>
      </dsp:nvSpPr>
      <dsp:spPr>
        <a:xfrm>
          <a:off x="4348687" y="1023191"/>
          <a:ext cx="498889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498889" y="1069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585660" y="1021409"/>
        <a:ext cx="24944" cy="24944"/>
      </dsp:txXfrm>
    </dsp:sp>
    <dsp:sp modelId="{4310BA13-D054-4E22-A134-62AEE4CAACCC}">
      <dsp:nvSpPr>
        <dsp:cNvPr id="0" name=""/>
        <dsp:cNvSpPr/>
      </dsp:nvSpPr>
      <dsp:spPr>
        <a:xfrm>
          <a:off x="4847576" y="722076"/>
          <a:ext cx="1527149" cy="62361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+mj-ea"/>
              <a:ea typeface="+mj-ea"/>
            </a:rPr>
            <a:t>SQL</a:t>
          </a:r>
          <a:r>
            <a:rPr lang="zh-CN" altLang="en-US" sz="1600" kern="1200" dirty="0">
              <a:latin typeface="+mj-ea"/>
              <a:ea typeface="+mj-ea"/>
            </a:rPr>
            <a:t>表关联多、嵌套多</a:t>
          </a:r>
        </a:p>
      </dsp:txBody>
      <dsp:txXfrm>
        <a:off x="4865841" y="740341"/>
        <a:ext cx="1490619" cy="587081"/>
      </dsp:txXfrm>
    </dsp:sp>
    <dsp:sp modelId="{B6A0580B-CCCA-4701-9BA6-CA8F580E0F49}">
      <dsp:nvSpPr>
        <dsp:cNvPr id="0" name=""/>
        <dsp:cNvSpPr/>
      </dsp:nvSpPr>
      <dsp:spPr>
        <a:xfrm>
          <a:off x="6374726" y="1023191"/>
          <a:ext cx="498889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498889" y="1069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611698" y="1021409"/>
        <a:ext cx="24944" cy="24944"/>
      </dsp:txXfrm>
    </dsp:sp>
    <dsp:sp modelId="{4C34250A-F946-479B-BC58-89374568BE55}">
      <dsp:nvSpPr>
        <dsp:cNvPr id="0" name=""/>
        <dsp:cNvSpPr/>
      </dsp:nvSpPr>
      <dsp:spPr>
        <a:xfrm>
          <a:off x="6873615" y="722076"/>
          <a:ext cx="4819916" cy="623611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集算器提供了更高性能的关联算法，查询更快</a:t>
          </a:r>
        </a:p>
      </dsp:txBody>
      <dsp:txXfrm>
        <a:off x="6891880" y="740341"/>
        <a:ext cx="4783386" cy="587081"/>
      </dsp:txXfrm>
    </dsp:sp>
    <dsp:sp modelId="{06F5F9F5-78EC-4B12-9CB2-0B4DBD01FBE9}">
      <dsp:nvSpPr>
        <dsp:cNvPr id="0" name=""/>
        <dsp:cNvSpPr/>
      </dsp:nvSpPr>
      <dsp:spPr>
        <a:xfrm rot="3310531">
          <a:off x="4161326" y="1381768"/>
          <a:ext cx="873612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873612" y="1069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576292" y="1370618"/>
        <a:ext cx="43680" cy="43680"/>
      </dsp:txXfrm>
    </dsp:sp>
    <dsp:sp modelId="{F4300F72-9A82-4D1B-BAAD-40F9875CBCD0}">
      <dsp:nvSpPr>
        <dsp:cNvPr id="0" name=""/>
        <dsp:cNvSpPr/>
      </dsp:nvSpPr>
      <dsp:spPr>
        <a:xfrm>
          <a:off x="4847576" y="1439229"/>
          <a:ext cx="1527149" cy="62361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数据库性能太低</a:t>
          </a:r>
        </a:p>
      </dsp:txBody>
      <dsp:txXfrm>
        <a:off x="4865841" y="1457494"/>
        <a:ext cx="1490619" cy="587081"/>
      </dsp:txXfrm>
    </dsp:sp>
    <dsp:sp modelId="{5664442D-1360-454A-AEC0-9E57CBEA3207}">
      <dsp:nvSpPr>
        <dsp:cNvPr id="0" name=""/>
        <dsp:cNvSpPr/>
      </dsp:nvSpPr>
      <dsp:spPr>
        <a:xfrm>
          <a:off x="6374726" y="1740344"/>
          <a:ext cx="498889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498889" y="1069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611698" y="1738562"/>
        <a:ext cx="24944" cy="24944"/>
      </dsp:txXfrm>
    </dsp:sp>
    <dsp:sp modelId="{D0428CC3-6066-4163-AED4-7E3892DFD97F}">
      <dsp:nvSpPr>
        <dsp:cNvPr id="0" name=""/>
        <dsp:cNvSpPr/>
      </dsp:nvSpPr>
      <dsp:spPr>
        <a:xfrm>
          <a:off x="6873615" y="1439229"/>
          <a:ext cx="4856111" cy="623611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集算器提供了库外计算方案，可以大大减轻数据库负担，提升报表查询性能</a:t>
          </a:r>
        </a:p>
      </dsp:txBody>
      <dsp:txXfrm>
        <a:off x="6891880" y="1457494"/>
        <a:ext cx="4819581" cy="587081"/>
      </dsp:txXfrm>
    </dsp:sp>
    <dsp:sp modelId="{E21490DE-CFC4-4312-90AE-8A3553D5B1E5}">
      <dsp:nvSpPr>
        <dsp:cNvPr id="0" name=""/>
        <dsp:cNvSpPr/>
      </dsp:nvSpPr>
      <dsp:spPr>
        <a:xfrm rot="3654187">
          <a:off x="2339064" y="2367853"/>
          <a:ext cx="1025912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1025912" y="1069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826372" y="2352895"/>
        <a:ext cx="51295" cy="51295"/>
      </dsp:txXfrm>
    </dsp:sp>
    <dsp:sp modelId="{3B21726C-B5B2-4A86-AC3B-CA91EE943F1E}">
      <dsp:nvSpPr>
        <dsp:cNvPr id="0" name=""/>
        <dsp:cNvSpPr/>
      </dsp:nvSpPr>
      <dsp:spPr>
        <a:xfrm>
          <a:off x="3101465" y="2514958"/>
          <a:ext cx="1247222" cy="62361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无</a:t>
          </a:r>
        </a:p>
      </dsp:txBody>
      <dsp:txXfrm>
        <a:off x="3119730" y="2533223"/>
        <a:ext cx="1210692" cy="587081"/>
      </dsp:txXfrm>
    </dsp:sp>
    <dsp:sp modelId="{E0E00F4F-07F6-48F0-A062-CD974D8DD5A0}">
      <dsp:nvSpPr>
        <dsp:cNvPr id="0" name=""/>
        <dsp:cNvSpPr/>
      </dsp:nvSpPr>
      <dsp:spPr>
        <a:xfrm>
          <a:off x="4348687" y="2816074"/>
          <a:ext cx="498889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498889" y="1069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585660" y="2814292"/>
        <a:ext cx="24944" cy="24944"/>
      </dsp:txXfrm>
    </dsp:sp>
    <dsp:sp modelId="{219A18C9-4833-45D4-A712-1380C477622B}">
      <dsp:nvSpPr>
        <dsp:cNvPr id="0" name=""/>
        <dsp:cNvSpPr/>
      </dsp:nvSpPr>
      <dsp:spPr>
        <a:xfrm>
          <a:off x="4847576" y="2514958"/>
          <a:ext cx="1247222" cy="62361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现在慢的报表要查多久？</a:t>
          </a:r>
        </a:p>
      </dsp:txBody>
      <dsp:txXfrm>
        <a:off x="4865841" y="2533223"/>
        <a:ext cx="1210692" cy="587081"/>
      </dsp:txXfrm>
    </dsp:sp>
    <dsp:sp modelId="{08534E06-8EB0-4BAC-BACE-F71B5D18B798}">
      <dsp:nvSpPr>
        <dsp:cNvPr id="0" name=""/>
        <dsp:cNvSpPr/>
      </dsp:nvSpPr>
      <dsp:spPr>
        <a:xfrm rot="19457599">
          <a:off x="6037052" y="2636785"/>
          <a:ext cx="614383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614383" y="1069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328884" y="2632116"/>
        <a:ext cx="30719" cy="30719"/>
      </dsp:txXfrm>
    </dsp:sp>
    <dsp:sp modelId="{36685DAE-BE2E-4195-9CC8-4D34DE4DF74A}">
      <dsp:nvSpPr>
        <dsp:cNvPr id="0" name=""/>
        <dsp:cNvSpPr/>
      </dsp:nvSpPr>
      <dsp:spPr>
        <a:xfrm>
          <a:off x="6593688" y="2156382"/>
          <a:ext cx="1247222" cy="623611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+mj-ea"/>
              <a:ea typeface="+mj-ea"/>
            </a:rPr>
            <a:t>10</a:t>
          </a:r>
          <a:r>
            <a:rPr lang="zh-CN" altLang="en-US" sz="1600" kern="1200" dirty="0">
              <a:latin typeface="+mj-ea"/>
              <a:ea typeface="+mj-ea"/>
            </a:rPr>
            <a:t>秒以内</a:t>
          </a:r>
        </a:p>
      </dsp:txBody>
      <dsp:txXfrm>
        <a:off x="6611953" y="2174647"/>
        <a:ext cx="1210692" cy="587081"/>
      </dsp:txXfrm>
    </dsp:sp>
    <dsp:sp modelId="{71B1FB37-8D53-436F-BFC0-6C14C50B0F2E}">
      <dsp:nvSpPr>
        <dsp:cNvPr id="0" name=""/>
        <dsp:cNvSpPr/>
      </dsp:nvSpPr>
      <dsp:spPr>
        <a:xfrm rot="2142401">
          <a:off x="6037052" y="2995362"/>
          <a:ext cx="614383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614383" y="1069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328884" y="2990693"/>
        <a:ext cx="30719" cy="30719"/>
      </dsp:txXfrm>
    </dsp:sp>
    <dsp:sp modelId="{08426565-2160-4314-8135-1AE43EDD0565}">
      <dsp:nvSpPr>
        <dsp:cNvPr id="0" name=""/>
        <dsp:cNvSpPr/>
      </dsp:nvSpPr>
      <dsp:spPr>
        <a:xfrm>
          <a:off x="6593688" y="2873535"/>
          <a:ext cx="1247222" cy="623611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+mj-ea"/>
              <a:ea typeface="+mj-ea"/>
            </a:rPr>
            <a:t>10</a:t>
          </a:r>
          <a:r>
            <a:rPr lang="zh-CN" altLang="en-US" sz="1600" kern="1200" dirty="0">
              <a:latin typeface="+mj-ea"/>
              <a:ea typeface="+mj-ea"/>
            </a:rPr>
            <a:t>秒以上</a:t>
          </a:r>
        </a:p>
      </dsp:txBody>
      <dsp:txXfrm>
        <a:off x="6611953" y="2891800"/>
        <a:ext cx="1210692" cy="587081"/>
      </dsp:txXfrm>
    </dsp:sp>
    <dsp:sp modelId="{B79C33F6-D10A-4B7E-8B42-9D462E9D50ED}">
      <dsp:nvSpPr>
        <dsp:cNvPr id="0" name=""/>
        <dsp:cNvSpPr/>
      </dsp:nvSpPr>
      <dsp:spPr>
        <a:xfrm>
          <a:off x="7840911" y="3174650"/>
          <a:ext cx="498889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498889" y="1069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8077883" y="3172868"/>
        <a:ext cx="24944" cy="24944"/>
      </dsp:txXfrm>
    </dsp:sp>
    <dsp:sp modelId="{6D3E4BF8-F6C2-4E9E-B435-6A75FD1252C1}">
      <dsp:nvSpPr>
        <dsp:cNvPr id="0" name=""/>
        <dsp:cNvSpPr/>
      </dsp:nvSpPr>
      <dsp:spPr>
        <a:xfrm>
          <a:off x="8339800" y="2873535"/>
          <a:ext cx="2530839" cy="623611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那已很慢了，可以考虑使用集算器进行优化</a:t>
          </a:r>
        </a:p>
      </dsp:txBody>
      <dsp:txXfrm>
        <a:off x="8358065" y="2891800"/>
        <a:ext cx="2494309" cy="587081"/>
      </dsp:txXfrm>
    </dsp:sp>
    <dsp:sp modelId="{6247464F-5DA4-4A8E-9C1E-56B5091748CE}">
      <dsp:nvSpPr>
        <dsp:cNvPr id="0" name=""/>
        <dsp:cNvSpPr/>
      </dsp:nvSpPr>
      <dsp:spPr>
        <a:xfrm>
          <a:off x="705338" y="3701210"/>
          <a:ext cx="1839541" cy="1543986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数据库里是否有为报表建中间汇总表？</a:t>
          </a:r>
        </a:p>
      </dsp:txBody>
      <dsp:txXfrm>
        <a:off x="750560" y="3746432"/>
        <a:ext cx="1749097" cy="1453542"/>
      </dsp:txXfrm>
    </dsp:sp>
    <dsp:sp modelId="{8B916DE3-8FA3-45A1-A657-FBEDC0B2D4F3}">
      <dsp:nvSpPr>
        <dsp:cNvPr id="0" name=""/>
        <dsp:cNvSpPr/>
      </dsp:nvSpPr>
      <dsp:spPr>
        <a:xfrm rot="19457599">
          <a:off x="2487132" y="4283225"/>
          <a:ext cx="614383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614383" y="1069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778964" y="4278556"/>
        <a:ext cx="30719" cy="30719"/>
      </dsp:txXfrm>
    </dsp:sp>
    <dsp:sp modelId="{CEC81B44-C2E0-4DCA-A1F1-53824C2EBCCE}">
      <dsp:nvSpPr>
        <dsp:cNvPr id="0" name=""/>
        <dsp:cNvSpPr/>
      </dsp:nvSpPr>
      <dsp:spPr>
        <a:xfrm>
          <a:off x="3043768" y="3802822"/>
          <a:ext cx="1247222" cy="62361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有</a:t>
          </a:r>
        </a:p>
      </dsp:txBody>
      <dsp:txXfrm>
        <a:off x="3062033" y="3821087"/>
        <a:ext cx="1210692" cy="587081"/>
      </dsp:txXfrm>
    </dsp:sp>
    <dsp:sp modelId="{9476D820-18C9-4E9A-9E7C-33AEC984F98D}">
      <dsp:nvSpPr>
        <dsp:cNvPr id="0" name=""/>
        <dsp:cNvSpPr/>
      </dsp:nvSpPr>
      <dsp:spPr>
        <a:xfrm>
          <a:off x="4290991" y="4103937"/>
          <a:ext cx="498889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498889" y="1069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527963" y="4102155"/>
        <a:ext cx="24944" cy="24944"/>
      </dsp:txXfrm>
    </dsp:sp>
    <dsp:sp modelId="{906DACCC-8B8E-4917-A672-DBA2E932981F}">
      <dsp:nvSpPr>
        <dsp:cNvPr id="0" name=""/>
        <dsp:cNvSpPr/>
      </dsp:nvSpPr>
      <dsp:spPr>
        <a:xfrm>
          <a:off x="4789880" y="3590688"/>
          <a:ext cx="4512439" cy="104787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中间表过多会严重影响数据库性能，从而导致报表查询过慢。建议使用集算器的库外计算方案，把影响性能的汇总表从数据库中剥离</a:t>
          </a:r>
        </a:p>
      </dsp:txBody>
      <dsp:txXfrm>
        <a:off x="4820571" y="3621379"/>
        <a:ext cx="4451057" cy="986497"/>
      </dsp:txXfrm>
    </dsp:sp>
    <dsp:sp modelId="{7EB63360-4ABD-49DB-91EE-CC6B8CEA856B}">
      <dsp:nvSpPr>
        <dsp:cNvPr id="0" name=""/>
        <dsp:cNvSpPr/>
      </dsp:nvSpPr>
      <dsp:spPr>
        <a:xfrm rot="2142401">
          <a:off x="2487132" y="4641802"/>
          <a:ext cx="614383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614383" y="1069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778964" y="4637133"/>
        <a:ext cx="30719" cy="30719"/>
      </dsp:txXfrm>
    </dsp:sp>
    <dsp:sp modelId="{925442E1-8838-4F91-AA41-163DF4CD7BD7}">
      <dsp:nvSpPr>
        <dsp:cNvPr id="0" name=""/>
        <dsp:cNvSpPr/>
      </dsp:nvSpPr>
      <dsp:spPr>
        <a:xfrm>
          <a:off x="3043768" y="4519975"/>
          <a:ext cx="1247222" cy="62361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j-ea"/>
              <a:ea typeface="+mj-ea"/>
            </a:rPr>
            <a:t>无</a:t>
          </a:r>
        </a:p>
      </dsp:txBody>
      <dsp:txXfrm>
        <a:off x="3062033" y="4538240"/>
        <a:ext cx="1210692" cy="587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71421-F2A1-4FE0-AC16-AE6BDC8D8584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F6807-8945-4542-BC41-EDEB94915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73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6807-8945-4542-BC41-EDEB94915A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17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F6807-8945-4542-BC41-EDEB94915A3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696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F6807-8945-4542-BC41-EDEB94915A3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69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F6807-8945-4542-BC41-EDEB94915A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98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6807-8945-4542-BC41-EDEB94915A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95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6807-8945-4542-BC41-EDEB94915A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14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6807-8945-4542-BC41-EDEB94915A3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587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6807-8945-4542-BC41-EDEB94915A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40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6807-8945-4542-BC41-EDEB94915A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49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F6807-8945-4542-BC41-EDEB94915A3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298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F6807-8945-4542-BC41-EDEB94915A3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88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440E68-2A9E-49B1-861C-DB4C100DC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282725"/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7A0680A-5DB5-455C-8A5D-4C538E9EB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D30C87-58EE-4ECD-A29A-3F5050A3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3B0D-E76A-4939-B570-6B5F7E76FE51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A6F902-8E41-4108-9528-D4E30071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014C9-572C-4275-9B32-CBA34467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D098-8648-44D9-A000-20444545A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2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EA1A-7940-4305-9FA5-F96BAFFB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6"/>
          </a:xfrm>
        </p:spPr>
        <p:txBody>
          <a:bodyPr/>
          <a:lstStyle>
            <a:lvl1pPr>
              <a:defRPr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3A1905-645C-49A6-BB44-CF227B7C0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019"/>
            <a:ext cx="10515600" cy="48299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DFC071-849E-49D5-B3CB-C9A76C73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7433B0D-E76A-4939-B570-6B5F7E76FE51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E9E5A2-8458-4A76-AC92-6D8990C1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FCC8D5-675A-4199-B936-371C95E4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7D1D098-8648-44D9-A000-20444545A7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7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71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5B5BF62-0E8A-415D-B50B-2ABF47E9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FF964B-3ADB-461B-B1A1-64415A45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1978A-25EE-4BFC-AF04-5E3B464C8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3B0D-E76A-4939-B570-6B5F7E76FE51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B1F8E3-FD7E-4F0A-A1F0-162675977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CCF33-A81B-4E05-8111-1A1AFB10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D098-8648-44D9-A000-20444545A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qsoft.com.cn/p/esproc-edition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qsoft.com.cn/wx/hdq-buyout.html" TargetMode="External"/><Relationship Id="rId2" Type="http://schemas.openxmlformats.org/officeDocument/2006/relationships/hyperlink" Target="http://www.raqsoft.com.cn/wx/business.html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C93BCF0-25D3-46A2-B96E-ABBDC4CA7858}"/>
              </a:ext>
            </a:extLst>
          </p:cNvPr>
          <p:cNvSpPr/>
          <p:nvPr/>
        </p:nvSpPr>
        <p:spPr>
          <a:xfrm>
            <a:off x="3508744" y="1262678"/>
            <a:ext cx="5284382" cy="36283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9E20FDF-C0BE-4C93-81AC-CE3BD36B27CC}"/>
              </a:ext>
            </a:extLst>
          </p:cNvPr>
          <p:cNvSpPr/>
          <p:nvPr/>
        </p:nvSpPr>
        <p:spPr>
          <a:xfrm>
            <a:off x="897045" y="1730511"/>
            <a:ext cx="10507780" cy="2692634"/>
          </a:xfrm>
          <a:prstGeom prst="rect">
            <a:avLst/>
          </a:prstGeom>
          <a:solidFill>
            <a:srgbClr val="26262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3B6D1E-2919-4A46-B856-A47625A9666E}"/>
              </a:ext>
            </a:extLst>
          </p:cNvPr>
          <p:cNvSpPr txBox="1"/>
          <p:nvPr/>
        </p:nvSpPr>
        <p:spPr>
          <a:xfrm>
            <a:off x="1389321" y="1730511"/>
            <a:ext cx="94133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spc="1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要你好快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C9A90A1-7FCF-4ABA-AAFB-AF1B91AC6F34}"/>
              </a:ext>
            </a:extLst>
          </p:cNvPr>
          <p:cNvSpPr/>
          <p:nvPr/>
        </p:nvSpPr>
        <p:spPr>
          <a:xfrm>
            <a:off x="9473732" y="1812974"/>
            <a:ext cx="324170" cy="3241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07A31AC-C016-4EB0-A0BF-59AE1ADA15C2}"/>
              </a:ext>
            </a:extLst>
          </p:cNvPr>
          <p:cNvSpPr txBox="1"/>
          <p:nvPr/>
        </p:nvSpPr>
        <p:spPr>
          <a:xfrm>
            <a:off x="3544150" y="3843125"/>
            <a:ext cx="5248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乾包如何销售集算器</a:t>
            </a:r>
          </a:p>
        </p:txBody>
      </p:sp>
    </p:spTree>
    <p:extLst>
      <p:ext uri="{BB962C8B-B14F-4D97-AF65-F5344CB8AC3E}">
        <p14:creationId xmlns:p14="http://schemas.microsoft.com/office/powerpoint/2010/main" val="1314855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E710FEE-0CB5-4CD7-BA20-0DD288F5F85D}"/>
              </a:ext>
            </a:extLst>
          </p:cNvPr>
          <p:cNvSpPr txBox="1"/>
          <p:nvPr/>
        </p:nvSpPr>
        <p:spPr>
          <a:xfrm>
            <a:off x="4977754" y="45832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量化指标</a:t>
            </a:r>
            <a:endParaRPr lang="zh-CN" altLang="en-US" sz="5400" dirty="0">
              <a:solidFill>
                <a:schemeClr val="bg1">
                  <a:lumMod val="65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2395E1-24CA-4665-9F23-CEB884CD4F51}"/>
              </a:ext>
            </a:extLst>
          </p:cNvPr>
          <p:cNvSpPr txBox="1"/>
          <p:nvPr/>
        </p:nvSpPr>
        <p:spPr>
          <a:xfrm>
            <a:off x="1706016" y="1327884"/>
            <a:ext cx="877996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报表没完</a:t>
            </a:r>
            <a:endParaRPr lang="en-US" altLang="zh-CN" sz="40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一个项目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终端用户处，满足如下条件时，说明报表没完没了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有专职人员应对项目后期的报表和查询开发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经常因为响应不及时遭到客户方的抱怨投诉</a:t>
            </a:r>
            <a:endParaRPr lang="en-US" altLang="zh-CN" sz="24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报表太慢</a:t>
            </a:r>
            <a:endParaRPr lang="en-US" altLang="zh-CN" sz="40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单个报表查询时间超过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分钟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不同用户对“慢”的感知不同，需要结合客户感受判断</a:t>
            </a:r>
          </a:p>
        </p:txBody>
      </p:sp>
    </p:spTree>
    <p:extLst>
      <p:ext uri="{BB962C8B-B14F-4D97-AF65-F5344CB8AC3E}">
        <p14:creationId xmlns:p14="http://schemas.microsoft.com/office/powerpoint/2010/main" val="356335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503A16C-BF41-46E0-AA14-0B3808BC77F9}"/>
              </a:ext>
            </a:extLst>
          </p:cNvPr>
          <p:cNvSpPr txBox="1"/>
          <p:nvPr/>
        </p:nvSpPr>
        <p:spPr>
          <a:xfrm>
            <a:off x="3951833" y="496912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该选用哪个版本？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82E9D0F-648A-4E49-ABFF-8504F3F53C85}"/>
              </a:ext>
            </a:extLst>
          </p:cNvPr>
          <p:cNvSpPr/>
          <p:nvPr/>
        </p:nvSpPr>
        <p:spPr>
          <a:xfrm>
            <a:off x="4937854" y="3935667"/>
            <a:ext cx="1937857" cy="7298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097F21-D5A0-4DC6-AEBC-9EE5E2DCD7A9}"/>
              </a:ext>
            </a:extLst>
          </p:cNvPr>
          <p:cNvSpPr txBox="1"/>
          <p:nvPr/>
        </p:nvSpPr>
        <p:spPr>
          <a:xfrm>
            <a:off x="5352784" y="406975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9659BD-2638-4CF6-8674-FDAEBF9C0215}"/>
              </a:ext>
            </a:extLst>
          </p:cNvPr>
          <p:cNvSpPr txBox="1"/>
          <p:nvPr/>
        </p:nvSpPr>
        <p:spPr>
          <a:xfrm>
            <a:off x="5045008" y="479959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多数据源支持</a:t>
            </a: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08E9BE43-26CB-4EAF-B798-7A3F2E115864}"/>
              </a:ext>
            </a:extLst>
          </p:cNvPr>
          <p:cNvSpPr/>
          <p:nvPr/>
        </p:nvSpPr>
        <p:spPr>
          <a:xfrm>
            <a:off x="4508677" y="1755553"/>
            <a:ext cx="2796210" cy="2113069"/>
          </a:xfrm>
          <a:prstGeom prst="wedgeRoundRectCallout">
            <a:avLst>
              <a:gd name="adj1" fmla="val -21486"/>
              <a:gd name="adj2" fmla="val 58043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BC8E16-A444-47BC-A098-803144CBB5F3}"/>
              </a:ext>
            </a:extLst>
          </p:cNvPr>
          <p:cNvSpPr/>
          <p:nvPr/>
        </p:nvSpPr>
        <p:spPr>
          <a:xfrm>
            <a:off x="8547388" y="3935667"/>
            <a:ext cx="1937857" cy="7298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DE88DC-CE3C-4745-B0CF-FD6F7CAB2A5D}"/>
              </a:ext>
            </a:extLst>
          </p:cNvPr>
          <p:cNvSpPr txBox="1"/>
          <p:nvPr/>
        </p:nvSpPr>
        <p:spPr>
          <a:xfrm>
            <a:off x="8962318" y="406975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74ADA3D-387F-4EC4-B1AC-551BBF9617A8}"/>
              </a:ext>
            </a:extLst>
          </p:cNvPr>
          <p:cNvSpPr txBox="1"/>
          <p:nvPr/>
        </p:nvSpPr>
        <p:spPr>
          <a:xfrm>
            <a:off x="8654540" y="4799597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多数据源支持</a:t>
            </a:r>
            <a:endParaRPr lang="en-US" altLang="zh-CN" sz="2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高性能存储</a:t>
            </a:r>
          </a:p>
        </p:txBody>
      </p:sp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DCC1F17D-0912-47D3-97F9-A8B577C63AED}"/>
              </a:ext>
            </a:extLst>
          </p:cNvPr>
          <p:cNvSpPr/>
          <p:nvPr/>
        </p:nvSpPr>
        <p:spPr>
          <a:xfrm>
            <a:off x="8118211" y="1755553"/>
            <a:ext cx="2796210" cy="2113069"/>
          </a:xfrm>
          <a:prstGeom prst="wedgeRoundRectCallout">
            <a:avLst>
              <a:gd name="adj1" fmla="val -21486"/>
              <a:gd name="adj2" fmla="val 58043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5B6E392-115B-4819-A974-7725D16C7C0E}"/>
              </a:ext>
            </a:extLst>
          </p:cNvPr>
          <p:cNvSpPr txBox="1"/>
          <p:nvPr/>
        </p:nvSpPr>
        <p:spPr>
          <a:xfrm>
            <a:off x="4733327" y="2117188"/>
            <a:ext cx="2346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可以对接文本、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Hadoop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NoSQL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等多种数据源；支持外存游标，分批计算数据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5A616A7-4E9A-4A83-A844-8CA0ED68813D}"/>
              </a:ext>
            </a:extLst>
          </p:cNvPr>
          <p:cNvSpPr txBox="1"/>
          <p:nvPr/>
        </p:nvSpPr>
        <p:spPr>
          <a:xfrm>
            <a:off x="8342861" y="2117188"/>
            <a:ext cx="2346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在标准版基础上，增加了压缩高性能存储，需要高效数据存储能力时选用（包含前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个版本功能）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5CF01DF-7BFC-4930-85AC-94CA00CDA83E}"/>
              </a:ext>
            </a:extLst>
          </p:cNvPr>
          <p:cNvSpPr/>
          <p:nvPr/>
        </p:nvSpPr>
        <p:spPr>
          <a:xfrm>
            <a:off x="1328320" y="3935667"/>
            <a:ext cx="1937857" cy="7298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80F0EE4-32C3-4C69-AB1A-79CCC3198AF3}"/>
              </a:ext>
            </a:extLst>
          </p:cNvPr>
          <p:cNvSpPr txBox="1"/>
          <p:nvPr/>
        </p:nvSpPr>
        <p:spPr>
          <a:xfrm>
            <a:off x="1435473" y="40697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集成集算器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A3FDBB4-F35C-439C-9B57-74679067CFCF}"/>
              </a:ext>
            </a:extLst>
          </p:cNvPr>
          <p:cNvSpPr txBox="1"/>
          <p:nvPr/>
        </p:nvSpPr>
        <p:spPr>
          <a:xfrm>
            <a:off x="1178992" y="4799597"/>
            <a:ext cx="223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海量数据秒级呈现</a:t>
            </a:r>
          </a:p>
        </p:txBody>
      </p:sp>
      <p:sp>
        <p:nvSpPr>
          <p:cNvPr id="30" name="对话气泡: 圆角矩形 29">
            <a:extLst>
              <a:ext uri="{FF2B5EF4-FFF2-40B4-BE49-F238E27FC236}">
                <a16:creationId xmlns:a16="http://schemas.microsoft.com/office/drawing/2014/main" id="{E9E303EA-3AF2-4879-8348-C2DDFBBE7063}"/>
              </a:ext>
            </a:extLst>
          </p:cNvPr>
          <p:cNvSpPr/>
          <p:nvPr/>
        </p:nvSpPr>
        <p:spPr>
          <a:xfrm>
            <a:off x="899143" y="1755553"/>
            <a:ext cx="2796210" cy="2113069"/>
          </a:xfrm>
          <a:prstGeom prst="wedgeRoundRectCallout">
            <a:avLst>
              <a:gd name="adj1" fmla="val -21486"/>
              <a:gd name="adj2" fmla="val 58043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2CAE4EB-26DC-4800-A1EC-5D23E526E5EB}"/>
              </a:ext>
            </a:extLst>
          </p:cNvPr>
          <p:cNvSpPr txBox="1"/>
          <p:nvPr/>
        </p:nvSpPr>
        <p:spPr>
          <a:xfrm>
            <a:off x="1123793" y="2117188"/>
            <a:ext cx="2346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与报表配合使用，支持大数据量报表异步呈现，报表数据较多时选用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EDC158-A324-4B88-BA7B-B1564EB89C97}"/>
              </a:ext>
            </a:extLst>
          </p:cNvPr>
          <p:cNvSpPr txBox="1"/>
          <p:nvPr/>
        </p:nvSpPr>
        <p:spPr>
          <a:xfrm>
            <a:off x="5534833" y="6191811"/>
            <a:ext cx="5653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*版本说明：</a:t>
            </a:r>
            <a:r>
              <a:rPr lang="en-US" altLang="zh-CN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http://www.raqsoft.com.cn/p/esproc-edition</a:t>
            </a:r>
            <a:endParaRPr lang="zh-CN" altLang="en-US" sz="1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618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A921108-5EA9-4823-9E2D-DA1D38035028}"/>
              </a:ext>
            </a:extLst>
          </p:cNvPr>
          <p:cNvSpPr txBox="1"/>
          <p:nvPr/>
        </p:nvSpPr>
        <p:spPr>
          <a:xfrm>
            <a:off x="484632" y="205041"/>
            <a:ext cx="3807453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13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2</a:t>
            </a:r>
            <a:endParaRPr lang="zh-CN" altLang="en-US" sz="413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E008405-42BF-4942-A205-B4451961140D}"/>
              </a:ext>
            </a:extLst>
          </p:cNvPr>
          <p:cNvSpPr txBox="1"/>
          <p:nvPr/>
        </p:nvSpPr>
        <p:spPr>
          <a:xfrm>
            <a:off x="4575930" y="2347007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目标客户是谁？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8D566FE-868D-47FC-BF86-A722E28FEB08}"/>
              </a:ext>
            </a:extLst>
          </p:cNvPr>
          <p:cNvCxnSpPr>
            <a:cxnSpLocks/>
          </p:cNvCxnSpPr>
          <p:nvPr/>
        </p:nvCxnSpPr>
        <p:spPr>
          <a:xfrm>
            <a:off x="4764088" y="4019107"/>
            <a:ext cx="1828637" cy="0"/>
          </a:xfrm>
          <a:prstGeom prst="line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D797F7C-B001-4DA1-A7DD-5093184901B8}"/>
              </a:ext>
            </a:extLst>
          </p:cNvPr>
          <p:cNvSpPr txBox="1"/>
          <p:nvPr/>
        </p:nvSpPr>
        <p:spPr>
          <a:xfrm>
            <a:off x="6819898" y="3726719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客户识别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3E38A78-DF1E-46AF-9AF2-2824D579F5C9}"/>
              </a:ext>
            </a:extLst>
          </p:cNvPr>
          <p:cNvCxnSpPr>
            <a:cxnSpLocks/>
          </p:cNvCxnSpPr>
          <p:nvPr/>
        </p:nvCxnSpPr>
        <p:spPr>
          <a:xfrm>
            <a:off x="8873216" y="4019107"/>
            <a:ext cx="1794784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61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ser_125693">
            <a:extLst>
              <a:ext uri="{FF2B5EF4-FFF2-40B4-BE49-F238E27FC236}">
                <a16:creationId xmlns:a16="http://schemas.microsoft.com/office/drawing/2014/main" id="{FA05B0F5-7B90-48C1-A2C9-FB5194644471}"/>
              </a:ext>
            </a:extLst>
          </p:cNvPr>
          <p:cNvSpPr>
            <a:spLocks noChangeAspect="1"/>
          </p:cNvSpPr>
          <p:nvPr/>
        </p:nvSpPr>
        <p:spPr bwMode="auto">
          <a:xfrm>
            <a:off x="4816177" y="2334751"/>
            <a:ext cx="2559645" cy="2760662"/>
          </a:xfrm>
          <a:custGeom>
            <a:avLst/>
            <a:gdLst>
              <a:gd name="T0" fmla="*/ 5806 w 6024"/>
              <a:gd name="T1" fmla="*/ 5195 h 6507"/>
              <a:gd name="T2" fmla="*/ 4043 w 6024"/>
              <a:gd name="T3" fmla="*/ 4064 h 6507"/>
              <a:gd name="T4" fmla="*/ 4012 w 6024"/>
              <a:gd name="T5" fmla="*/ 4015 h 6507"/>
              <a:gd name="T6" fmla="*/ 4012 w 6024"/>
              <a:gd name="T7" fmla="*/ 2820 h 6507"/>
              <a:gd name="T8" fmla="*/ 4262 w 6024"/>
              <a:gd name="T9" fmla="*/ 2355 h 6507"/>
              <a:gd name="T10" fmla="*/ 4262 w 6024"/>
              <a:gd name="T11" fmla="*/ 1116 h 6507"/>
              <a:gd name="T12" fmla="*/ 3146 w 6024"/>
              <a:gd name="T13" fmla="*/ 0 h 6507"/>
              <a:gd name="T14" fmla="*/ 3012 w 6024"/>
              <a:gd name="T15" fmla="*/ 0 h 6507"/>
              <a:gd name="T16" fmla="*/ 2879 w 6024"/>
              <a:gd name="T17" fmla="*/ 0 h 6507"/>
              <a:gd name="T18" fmla="*/ 1763 w 6024"/>
              <a:gd name="T19" fmla="*/ 1116 h 6507"/>
              <a:gd name="T20" fmla="*/ 1763 w 6024"/>
              <a:gd name="T21" fmla="*/ 2355 h 6507"/>
              <a:gd name="T22" fmla="*/ 2012 w 6024"/>
              <a:gd name="T23" fmla="*/ 2820 h 6507"/>
              <a:gd name="T24" fmla="*/ 2012 w 6024"/>
              <a:gd name="T25" fmla="*/ 4013 h 6507"/>
              <a:gd name="T26" fmla="*/ 1982 w 6024"/>
              <a:gd name="T27" fmla="*/ 4063 h 6507"/>
              <a:gd name="T28" fmla="*/ 219 w 6024"/>
              <a:gd name="T29" fmla="*/ 5193 h 6507"/>
              <a:gd name="T30" fmla="*/ 0 w 6024"/>
              <a:gd name="T31" fmla="*/ 5657 h 6507"/>
              <a:gd name="T32" fmla="*/ 0 w 6024"/>
              <a:gd name="T33" fmla="*/ 6507 h 6507"/>
              <a:gd name="T34" fmla="*/ 2616 w 6024"/>
              <a:gd name="T35" fmla="*/ 6507 h 6507"/>
              <a:gd name="T36" fmla="*/ 2875 w 6024"/>
              <a:gd name="T37" fmla="*/ 5323 h 6507"/>
              <a:gd name="T38" fmla="*/ 3012 w 6024"/>
              <a:gd name="T39" fmla="*/ 4559 h 6507"/>
              <a:gd name="T40" fmla="*/ 3012 w 6024"/>
              <a:gd name="T41" fmla="*/ 4559 h 6507"/>
              <a:gd name="T42" fmla="*/ 3012 w 6024"/>
              <a:gd name="T43" fmla="*/ 4559 h 6507"/>
              <a:gd name="T44" fmla="*/ 3150 w 6024"/>
              <a:gd name="T45" fmla="*/ 5323 h 6507"/>
              <a:gd name="T46" fmla="*/ 3408 w 6024"/>
              <a:gd name="T47" fmla="*/ 6507 h 6507"/>
              <a:gd name="T48" fmla="*/ 6024 w 6024"/>
              <a:gd name="T49" fmla="*/ 6507 h 6507"/>
              <a:gd name="T50" fmla="*/ 6024 w 6024"/>
              <a:gd name="T51" fmla="*/ 5657 h 6507"/>
              <a:gd name="T52" fmla="*/ 5806 w 6024"/>
              <a:gd name="T53" fmla="*/ 5195 h 6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24" h="6507">
                <a:moveTo>
                  <a:pt x="5806" y="5195"/>
                </a:moveTo>
                <a:cubicBezTo>
                  <a:pt x="5039" y="4564"/>
                  <a:pt x="4211" y="4147"/>
                  <a:pt x="4043" y="4064"/>
                </a:cubicBezTo>
                <a:cubicBezTo>
                  <a:pt x="4024" y="4055"/>
                  <a:pt x="4012" y="4036"/>
                  <a:pt x="4012" y="4015"/>
                </a:cubicBezTo>
                <a:lnTo>
                  <a:pt x="4012" y="2820"/>
                </a:lnTo>
                <a:cubicBezTo>
                  <a:pt x="4163" y="2720"/>
                  <a:pt x="4262" y="2549"/>
                  <a:pt x="4262" y="2355"/>
                </a:cubicBezTo>
                <a:lnTo>
                  <a:pt x="4262" y="1116"/>
                </a:lnTo>
                <a:cubicBezTo>
                  <a:pt x="4262" y="500"/>
                  <a:pt x="3762" y="0"/>
                  <a:pt x="3146" y="0"/>
                </a:cubicBezTo>
                <a:lnTo>
                  <a:pt x="3012" y="0"/>
                </a:lnTo>
                <a:lnTo>
                  <a:pt x="2879" y="0"/>
                </a:lnTo>
                <a:cubicBezTo>
                  <a:pt x="2263" y="0"/>
                  <a:pt x="1763" y="500"/>
                  <a:pt x="1763" y="1116"/>
                </a:cubicBezTo>
                <a:lnTo>
                  <a:pt x="1763" y="2355"/>
                </a:lnTo>
                <a:cubicBezTo>
                  <a:pt x="1763" y="2548"/>
                  <a:pt x="1862" y="2719"/>
                  <a:pt x="2012" y="2820"/>
                </a:cubicBezTo>
                <a:lnTo>
                  <a:pt x="2012" y="4013"/>
                </a:lnTo>
                <a:cubicBezTo>
                  <a:pt x="2012" y="4035"/>
                  <a:pt x="2000" y="4053"/>
                  <a:pt x="1982" y="4063"/>
                </a:cubicBezTo>
                <a:cubicBezTo>
                  <a:pt x="1814" y="4145"/>
                  <a:pt x="986" y="4563"/>
                  <a:pt x="219" y="5193"/>
                </a:cubicBezTo>
                <a:cubicBezTo>
                  <a:pt x="80" y="5307"/>
                  <a:pt x="0" y="5477"/>
                  <a:pt x="0" y="5657"/>
                </a:cubicBezTo>
                <a:lnTo>
                  <a:pt x="0" y="6507"/>
                </a:lnTo>
                <a:lnTo>
                  <a:pt x="2616" y="6507"/>
                </a:lnTo>
                <a:lnTo>
                  <a:pt x="2875" y="5323"/>
                </a:lnTo>
                <a:cubicBezTo>
                  <a:pt x="2352" y="4595"/>
                  <a:pt x="2914" y="4559"/>
                  <a:pt x="3012" y="4559"/>
                </a:cubicBezTo>
                <a:lnTo>
                  <a:pt x="3012" y="4559"/>
                </a:lnTo>
                <a:lnTo>
                  <a:pt x="3012" y="4559"/>
                </a:lnTo>
                <a:cubicBezTo>
                  <a:pt x="3110" y="4560"/>
                  <a:pt x="3671" y="4595"/>
                  <a:pt x="3150" y="5323"/>
                </a:cubicBezTo>
                <a:lnTo>
                  <a:pt x="3408" y="6507"/>
                </a:lnTo>
                <a:lnTo>
                  <a:pt x="6024" y="6507"/>
                </a:lnTo>
                <a:lnTo>
                  <a:pt x="6024" y="5657"/>
                </a:lnTo>
                <a:cubicBezTo>
                  <a:pt x="6024" y="5479"/>
                  <a:pt x="5944" y="5308"/>
                  <a:pt x="5806" y="51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858146-A4C9-47DC-B739-1AF26D18D27C}"/>
              </a:ext>
            </a:extLst>
          </p:cNvPr>
          <p:cNvSpPr txBox="1"/>
          <p:nvPr/>
        </p:nvSpPr>
        <p:spPr>
          <a:xfrm>
            <a:off x="4618672" y="634008"/>
            <a:ext cx="2954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客户画像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294FEB5-94C4-4F24-8C1B-FAA1DC7EF9D7}"/>
              </a:ext>
            </a:extLst>
          </p:cNvPr>
          <p:cNvSpPr txBox="1"/>
          <p:nvPr/>
        </p:nvSpPr>
        <p:spPr>
          <a:xfrm>
            <a:off x="4772559" y="519430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所有报表用户</a:t>
            </a:r>
            <a:endParaRPr lang="en-US" altLang="zh-CN" sz="32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0909BFF-B906-438C-8779-0E5D56B24954}"/>
              </a:ext>
            </a:extLst>
          </p:cNvPr>
          <p:cNvSpPr txBox="1"/>
          <p:nvPr/>
        </p:nvSpPr>
        <p:spPr>
          <a:xfrm>
            <a:off x="7445086" y="277565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报表平台方案商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572ED95-2378-42D5-8179-E6E9FB28CEAB}"/>
              </a:ext>
            </a:extLst>
          </p:cNvPr>
          <p:cNvSpPr txBox="1"/>
          <p:nvPr/>
        </p:nvSpPr>
        <p:spPr>
          <a:xfrm>
            <a:off x="7445086" y="3375819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敏捷</a:t>
            </a:r>
            <a:r>
              <a:rPr lang="en-US" altLang="zh-CN" sz="20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BI</a:t>
            </a:r>
            <a:r>
              <a:rPr lang="zh-CN" altLang="en-US" sz="20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服务商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894206-BB7B-4534-87C9-950D390D52CD}"/>
              </a:ext>
            </a:extLst>
          </p:cNvPr>
          <p:cNvSpPr txBox="1"/>
          <p:nvPr/>
        </p:nvSpPr>
        <p:spPr>
          <a:xfrm>
            <a:off x="2766884" y="2770008"/>
            <a:ext cx="1980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应用系统集成商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FBEC1B1-2A27-4E1A-8E3E-8C9DD238A9A6}"/>
              </a:ext>
            </a:extLst>
          </p:cNvPr>
          <p:cNvCxnSpPr>
            <a:stCxn id="11" idx="3"/>
          </p:cNvCxnSpPr>
          <p:nvPr/>
        </p:nvCxnSpPr>
        <p:spPr>
          <a:xfrm flipV="1">
            <a:off x="4746914" y="2954957"/>
            <a:ext cx="922366" cy="1510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46E17AC-792C-46F5-A331-D65AAE527CEE}"/>
              </a:ext>
            </a:extLst>
          </p:cNvPr>
          <p:cNvCxnSpPr/>
          <p:nvPr/>
        </p:nvCxnSpPr>
        <p:spPr>
          <a:xfrm flipV="1">
            <a:off x="6438962" y="2954956"/>
            <a:ext cx="922366" cy="151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FC27C8A-971B-4F3B-9D6A-496AB1ED4CB3}"/>
              </a:ext>
            </a:extLst>
          </p:cNvPr>
          <p:cNvCxnSpPr/>
          <p:nvPr/>
        </p:nvCxnSpPr>
        <p:spPr>
          <a:xfrm flipV="1">
            <a:off x="6438962" y="3560767"/>
            <a:ext cx="922366" cy="151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F49552A4-CDE2-49B4-AA1D-67E87B19CC21}"/>
              </a:ext>
            </a:extLst>
          </p:cNvPr>
          <p:cNvSpPr txBox="1"/>
          <p:nvPr/>
        </p:nvSpPr>
        <p:spPr>
          <a:xfrm>
            <a:off x="3536326" y="337581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终端用户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82584E3-E8AD-4EC0-9A9F-E1CE31A61A2C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746914" y="3560767"/>
            <a:ext cx="922427" cy="151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3A2FC4B-BDA6-4160-97CD-55DFCF193DD0}"/>
              </a:ext>
            </a:extLst>
          </p:cNvPr>
          <p:cNvSpPr txBox="1"/>
          <p:nvPr/>
        </p:nvSpPr>
        <p:spPr>
          <a:xfrm>
            <a:off x="762483" y="2523366"/>
            <a:ext cx="1723549" cy="1422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报表没完没了</a:t>
            </a:r>
            <a:endParaRPr lang="en-US" altLang="zh-CN" sz="2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报表性能问题</a:t>
            </a:r>
            <a:endParaRPr lang="en-US" altLang="zh-CN" sz="2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都会遇到</a:t>
            </a:r>
          </a:p>
        </p:txBody>
      </p:sp>
      <p:sp>
        <p:nvSpPr>
          <p:cNvPr id="17" name="双大括号 16">
            <a:extLst>
              <a:ext uri="{FF2B5EF4-FFF2-40B4-BE49-F238E27FC236}">
                <a16:creationId xmlns:a16="http://schemas.microsoft.com/office/drawing/2014/main" id="{0A05D675-D4FF-4C3A-855F-AC2CBEFD7211}"/>
              </a:ext>
            </a:extLst>
          </p:cNvPr>
          <p:cNvSpPr/>
          <p:nvPr/>
        </p:nvSpPr>
        <p:spPr>
          <a:xfrm>
            <a:off x="2561565" y="2423739"/>
            <a:ext cx="6863551" cy="1620728"/>
          </a:xfrm>
          <a:prstGeom prst="bracePai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9772D3-9A66-44AB-AECD-BC7824131FF1}"/>
              </a:ext>
            </a:extLst>
          </p:cNvPr>
          <p:cNvSpPr txBox="1"/>
          <p:nvPr/>
        </p:nvSpPr>
        <p:spPr>
          <a:xfrm>
            <a:off x="9520846" y="2689473"/>
            <a:ext cx="1857834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通常只有报表性能问题</a:t>
            </a:r>
          </a:p>
        </p:txBody>
      </p:sp>
    </p:spTree>
    <p:extLst>
      <p:ext uri="{BB962C8B-B14F-4D97-AF65-F5344CB8AC3E}">
        <p14:creationId xmlns:p14="http://schemas.microsoft.com/office/powerpoint/2010/main" val="197484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CABC4E0-C63A-4938-8FCE-BF14B8DC952A}"/>
              </a:ext>
            </a:extLst>
          </p:cNvPr>
          <p:cNvSpPr txBox="1"/>
          <p:nvPr/>
        </p:nvSpPr>
        <p:spPr>
          <a:xfrm>
            <a:off x="1848690" y="1141369"/>
            <a:ext cx="849463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历史经验表明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  <a:p>
            <a:pPr algn="ctr"/>
            <a:r>
              <a:rPr lang="zh-CN" altLang="en-US" sz="54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中等规模的企业更容易购买</a:t>
            </a:r>
            <a:endParaRPr lang="zh-CN" altLang="en-US" sz="5400" dirty="0">
              <a:solidFill>
                <a:schemeClr val="bg2">
                  <a:lumMod val="50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5" name="group-leader_36239">
            <a:extLst>
              <a:ext uri="{FF2B5EF4-FFF2-40B4-BE49-F238E27FC236}">
                <a16:creationId xmlns:a16="http://schemas.microsoft.com/office/drawing/2014/main" id="{83088725-1CE0-4DF7-858B-B76D40B715C8}"/>
              </a:ext>
            </a:extLst>
          </p:cNvPr>
          <p:cNvSpPr>
            <a:spLocks noChangeAspect="1"/>
          </p:cNvSpPr>
          <p:nvPr/>
        </p:nvSpPr>
        <p:spPr bwMode="auto">
          <a:xfrm>
            <a:off x="2713744" y="3465513"/>
            <a:ext cx="1279517" cy="1538882"/>
          </a:xfrm>
          <a:custGeom>
            <a:avLst/>
            <a:gdLst>
              <a:gd name="connsiteX0" fmla="*/ 324866 w 486677"/>
              <a:gd name="connsiteY0" fmla="*/ 367677 h 585329"/>
              <a:gd name="connsiteX1" fmla="*/ 352274 w 486677"/>
              <a:gd name="connsiteY1" fmla="*/ 375729 h 585329"/>
              <a:gd name="connsiteX2" fmla="*/ 366784 w 486677"/>
              <a:gd name="connsiteY2" fmla="*/ 370898 h 585329"/>
              <a:gd name="connsiteX3" fmla="*/ 360335 w 486677"/>
              <a:gd name="connsiteY3" fmla="*/ 453031 h 585329"/>
              <a:gd name="connsiteX4" fmla="*/ 339376 w 486677"/>
              <a:gd name="connsiteY4" fmla="*/ 472357 h 585329"/>
              <a:gd name="connsiteX5" fmla="*/ 337764 w 486677"/>
              <a:gd name="connsiteY5" fmla="*/ 472357 h 585329"/>
              <a:gd name="connsiteX6" fmla="*/ 331315 w 486677"/>
              <a:gd name="connsiteY6" fmla="*/ 470747 h 585329"/>
              <a:gd name="connsiteX7" fmla="*/ 323254 w 486677"/>
              <a:gd name="connsiteY7" fmla="*/ 370898 h 585329"/>
              <a:gd name="connsiteX8" fmla="*/ 163384 w 486677"/>
              <a:gd name="connsiteY8" fmla="*/ 367677 h 585329"/>
              <a:gd name="connsiteX9" fmla="*/ 163384 w 486677"/>
              <a:gd name="connsiteY9" fmla="*/ 370898 h 585329"/>
              <a:gd name="connsiteX10" fmla="*/ 155275 w 486677"/>
              <a:gd name="connsiteY10" fmla="*/ 470747 h 585329"/>
              <a:gd name="connsiteX11" fmla="*/ 150409 w 486677"/>
              <a:gd name="connsiteY11" fmla="*/ 472357 h 585329"/>
              <a:gd name="connsiteX12" fmla="*/ 147166 w 486677"/>
              <a:gd name="connsiteY12" fmla="*/ 472357 h 585329"/>
              <a:gd name="connsiteX13" fmla="*/ 126082 w 486677"/>
              <a:gd name="connsiteY13" fmla="*/ 453031 h 585329"/>
              <a:gd name="connsiteX14" fmla="*/ 119594 w 486677"/>
              <a:gd name="connsiteY14" fmla="*/ 370898 h 585329"/>
              <a:gd name="connsiteX15" fmla="*/ 134191 w 486677"/>
              <a:gd name="connsiteY15" fmla="*/ 375729 h 585329"/>
              <a:gd name="connsiteX16" fmla="*/ 163384 w 486677"/>
              <a:gd name="connsiteY16" fmla="*/ 367677 h 585329"/>
              <a:gd name="connsiteX17" fmla="*/ 221507 w 486677"/>
              <a:gd name="connsiteY17" fmla="*/ 143547 h 585329"/>
              <a:gd name="connsiteX18" fmla="*/ 240896 w 486677"/>
              <a:gd name="connsiteY18" fmla="*/ 153221 h 585329"/>
              <a:gd name="connsiteX19" fmla="*/ 226354 w 486677"/>
              <a:gd name="connsiteY19" fmla="*/ 266085 h 585329"/>
              <a:gd name="connsiteX20" fmla="*/ 244127 w 486677"/>
              <a:gd name="connsiteY20" fmla="*/ 296720 h 585329"/>
              <a:gd name="connsiteX21" fmla="*/ 260284 w 486677"/>
              <a:gd name="connsiteY21" fmla="*/ 266085 h 585329"/>
              <a:gd name="connsiteX22" fmla="*/ 245743 w 486677"/>
              <a:gd name="connsiteY22" fmla="*/ 153221 h 585329"/>
              <a:gd name="connsiteX23" fmla="*/ 266747 w 486677"/>
              <a:gd name="connsiteY23" fmla="*/ 143547 h 585329"/>
              <a:gd name="connsiteX24" fmla="*/ 337839 w 486677"/>
              <a:gd name="connsiteY24" fmla="*/ 161283 h 585329"/>
              <a:gd name="connsiteX25" fmla="*/ 341070 w 486677"/>
              <a:gd name="connsiteY25" fmla="*/ 162895 h 585329"/>
              <a:gd name="connsiteX26" fmla="*/ 344302 w 486677"/>
              <a:gd name="connsiteY26" fmla="*/ 164507 h 585329"/>
              <a:gd name="connsiteX27" fmla="*/ 347533 w 486677"/>
              <a:gd name="connsiteY27" fmla="*/ 167732 h 585329"/>
              <a:gd name="connsiteX28" fmla="*/ 349149 w 486677"/>
              <a:gd name="connsiteY28" fmla="*/ 170957 h 585329"/>
              <a:gd name="connsiteX29" fmla="*/ 350765 w 486677"/>
              <a:gd name="connsiteY29" fmla="*/ 175794 h 585329"/>
              <a:gd name="connsiteX30" fmla="*/ 352380 w 486677"/>
              <a:gd name="connsiteY30" fmla="*/ 179019 h 585329"/>
              <a:gd name="connsiteX31" fmla="*/ 368538 w 486677"/>
              <a:gd name="connsiteY31" fmla="*/ 333803 h 585329"/>
              <a:gd name="connsiteX32" fmla="*/ 350765 w 486677"/>
              <a:gd name="connsiteY32" fmla="*/ 357989 h 585329"/>
              <a:gd name="connsiteX33" fmla="*/ 347533 w 486677"/>
              <a:gd name="connsiteY33" fmla="*/ 357989 h 585329"/>
              <a:gd name="connsiteX34" fmla="*/ 326529 w 486677"/>
              <a:gd name="connsiteY34" fmla="*/ 338641 h 585329"/>
              <a:gd name="connsiteX35" fmla="*/ 310372 w 486677"/>
              <a:gd name="connsiteY35" fmla="*/ 196754 h 585329"/>
              <a:gd name="connsiteX36" fmla="*/ 303909 w 486677"/>
              <a:gd name="connsiteY36" fmla="*/ 195142 h 585329"/>
              <a:gd name="connsiteX37" fmla="*/ 303909 w 486677"/>
              <a:gd name="connsiteY37" fmla="*/ 343478 h 585329"/>
              <a:gd name="connsiteX38" fmla="*/ 321682 w 486677"/>
              <a:gd name="connsiteY38" fmla="*/ 557919 h 585329"/>
              <a:gd name="connsiteX39" fmla="*/ 297446 w 486677"/>
              <a:gd name="connsiteY39" fmla="*/ 585329 h 585329"/>
              <a:gd name="connsiteX40" fmla="*/ 295830 w 486677"/>
              <a:gd name="connsiteY40" fmla="*/ 585329 h 585329"/>
              <a:gd name="connsiteX41" fmla="*/ 269979 w 486677"/>
              <a:gd name="connsiteY41" fmla="*/ 561144 h 585329"/>
              <a:gd name="connsiteX42" fmla="*/ 253821 w 486677"/>
              <a:gd name="connsiteY42" fmla="*/ 367663 h 585329"/>
              <a:gd name="connsiteX43" fmla="*/ 244127 w 486677"/>
              <a:gd name="connsiteY43" fmla="*/ 370887 h 585329"/>
              <a:gd name="connsiteX44" fmla="*/ 232817 w 486677"/>
              <a:gd name="connsiteY44" fmla="*/ 367663 h 585329"/>
              <a:gd name="connsiteX45" fmla="*/ 216660 w 486677"/>
              <a:gd name="connsiteY45" fmla="*/ 561144 h 585329"/>
              <a:gd name="connsiteX46" fmla="*/ 190808 w 486677"/>
              <a:gd name="connsiteY46" fmla="*/ 585329 h 585329"/>
              <a:gd name="connsiteX47" fmla="*/ 189193 w 486677"/>
              <a:gd name="connsiteY47" fmla="*/ 585329 h 585329"/>
              <a:gd name="connsiteX48" fmla="*/ 164957 w 486677"/>
              <a:gd name="connsiteY48" fmla="*/ 557919 h 585329"/>
              <a:gd name="connsiteX49" fmla="*/ 182730 w 486677"/>
              <a:gd name="connsiteY49" fmla="*/ 343478 h 585329"/>
              <a:gd name="connsiteX50" fmla="*/ 182730 w 486677"/>
              <a:gd name="connsiteY50" fmla="*/ 195142 h 585329"/>
              <a:gd name="connsiteX51" fmla="*/ 176267 w 486677"/>
              <a:gd name="connsiteY51" fmla="*/ 196754 h 585329"/>
              <a:gd name="connsiteX52" fmla="*/ 161725 w 486677"/>
              <a:gd name="connsiteY52" fmla="*/ 338641 h 585329"/>
              <a:gd name="connsiteX53" fmla="*/ 139105 w 486677"/>
              <a:gd name="connsiteY53" fmla="*/ 357989 h 585329"/>
              <a:gd name="connsiteX54" fmla="*/ 137490 w 486677"/>
              <a:gd name="connsiteY54" fmla="*/ 357989 h 585329"/>
              <a:gd name="connsiteX55" fmla="*/ 118101 w 486677"/>
              <a:gd name="connsiteY55" fmla="*/ 333803 h 585329"/>
              <a:gd name="connsiteX56" fmla="*/ 135874 w 486677"/>
              <a:gd name="connsiteY56" fmla="*/ 179019 h 585329"/>
              <a:gd name="connsiteX57" fmla="*/ 135874 w 486677"/>
              <a:gd name="connsiteY57" fmla="*/ 175794 h 585329"/>
              <a:gd name="connsiteX58" fmla="*/ 137490 w 486677"/>
              <a:gd name="connsiteY58" fmla="*/ 170957 h 585329"/>
              <a:gd name="connsiteX59" fmla="*/ 139105 w 486677"/>
              <a:gd name="connsiteY59" fmla="*/ 167732 h 585329"/>
              <a:gd name="connsiteX60" fmla="*/ 142337 w 486677"/>
              <a:gd name="connsiteY60" fmla="*/ 164507 h 585329"/>
              <a:gd name="connsiteX61" fmla="*/ 147184 w 486677"/>
              <a:gd name="connsiteY61" fmla="*/ 161283 h 585329"/>
              <a:gd name="connsiteX62" fmla="*/ 148800 w 486677"/>
              <a:gd name="connsiteY62" fmla="*/ 161283 h 585329"/>
              <a:gd name="connsiteX63" fmla="*/ 150415 w 486677"/>
              <a:gd name="connsiteY63" fmla="*/ 159670 h 585329"/>
              <a:gd name="connsiteX64" fmla="*/ 221507 w 486677"/>
              <a:gd name="connsiteY64" fmla="*/ 143547 h 585329"/>
              <a:gd name="connsiteX65" fmla="*/ 400746 w 486677"/>
              <a:gd name="connsiteY65" fmla="*/ 104680 h 585329"/>
              <a:gd name="connsiteX66" fmla="*/ 460564 w 486677"/>
              <a:gd name="connsiteY66" fmla="*/ 119194 h 585329"/>
              <a:gd name="connsiteX67" fmla="*/ 463798 w 486677"/>
              <a:gd name="connsiteY67" fmla="*/ 120806 h 585329"/>
              <a:gd name="connsiteX68" fmla="*/ 465414 w 486677"/>
              <a:gd name="connsiteY68" fmla="*/ 122419 h 585329"/>
              <a:gd name="connsiteX69" fmla="*/ 468648 w 486677"/>
              <a:gd name="connsiteY69" fmla="*/ 125644 h 585329"/>
              <a:gd name="connsiteX70" fmla="*/ 470264 w 486677"/>
              <a:gd name="connsiteY70" fmla="*/ 127257 h 585329"/>
              <a:gd name="connsiteX71" fmla="*/ 471881 w 486677"/>
              <a:gd name="connsiteY71" fmla="*/ 132095 h 585329"/>
              <a:gd name="connsiteX72" fmla="*/ 471881 w 486677"/>
              <a:gd name="connsiteY72" fmla="*/ 133707 h 585329"/>
              <a:gd name="connsiteX73" fmla="*/ 486432 w 486677"/>
              <a:gd name="connsiteY73" fmla="*/ 262717 h 585329"/>
              <a:gd name="connsiteX74" fmla="*/ 470264 w 486677"/>
              <a:gd name="connsiteY74" fmla="*/ 283681 h 585329"/>
              <a:gd name="connsiteX75" fmla="*/ 468648 w 486677"/>
              <a:gd name="connsiteY75" fmla="*/ 283681 h 585329"/>
              <a:gd name="connsiteX76" fmla="*/ 450864 w 486677"/>
              <a:gd name="connsiteY76" fmla="*/ 267554 h 585329"/>
              <a:gd name="connsiteX77" fmla="*/ 437930 w 486677"/>
              <a:gd name="connsiteY77" fmla="*/ 149833 h 585329"/>
              <a:gd name="connsiteX78" fmla="*/ 433080 w 486677"/>
              <a:gd name="connsiteY78" fmla="*/ 148221 h 585329"/>
              <a:gd name="connsiteX79" fmla="*/ 433080 w 486677"/>
              <a:gd name="connsiteY79" fmla="*/ 270780 h 585329"/>
              <a:gd name="connsiteX80" fmla="*/ 447631 w 486677"/>
              <a:gd name="connsiteY80" fmla="*/ 448168 h 585329"/>
              <a:gd name="connsiteX81" fmla="*/ 426613 w 486677"/>
              <a:gd name="connsiteY81" fmla="*/ 472357 h 585329"/>
              <a:gd name="connsiteX82" fmla="*/ 424997 w 486677"/>
              <a:gd name="connsiteY82" fmla="*/ 472357 h 585329"/>
              <a:gd name="connsiteX83" fmla="*/ 403980 w 486677"/>
              <a:gd name="connsiteY83" fmla="*/ 453006 h 585329"/>
              <a:gd name="connsiteX84" fmla="*/ 391046 w 486677"/>
              <a:gd name="connsiteY84" fmla="*/ 291744 h 585329"/>
              <a:gd name="connsiteX85" fmla="*/ 382962 w 486677"/>
              <a:gd name="connsiteY85" fmla="*/ 293356 h 585329"/>
              <a:gd name="connsiteX86" fmla="*/ 381346 w 486677"/>
              <a:gd name="connsiteY86" fmla="*/ 293356 h 585329"/>
              <a:gd name="connsiteX87" fmla="*/ 373262 w 486677"/>
              <a:gd name="connsiteY87" fmla="*/ 217563 h 585329"/>
              <a:gd name="connsiteX88" fmla="*/ 382962 w 486677"/>
              <a:gd name="connsiteY88" fmla="*/ 232077 h 585329"/>
              <a:gd name="connsiteX89" fmla="*/ 397513 w 486677"/>
              <a:gd name="connsiteY89" fmla="*/ 207888 h 585329"/>
              <a:gd name="connsiteX90" fmla="*/ 384579 w 486677"/>
              <a:gd name="connsiteY90" fmla="*/ 112743 h 585329"/>
              <a:gd name="connsiteX91" fmla="*/ 363607 w 486677"/>
              <a:gd name="connsiteY91" fmla="*/ 104680 h 585329"/>
              <a:gd name="connsiteX92" fmla="*/ 379740 w 486677"/>
              <a:gd name="connsiteY92" fmla="*/ 112752 h 585329"/>
              <a:gd name="connsiteX93" fmla="*/ 370060 w 486677"/>
              <a:gd name="connsiteY93" fmla="*/ 188632 h 585329"/>
              <a:gd name="connsiteX94" fmla="*/ 368447 w 486677"/>
              <a:gd name="connsiteY94" fmla="*/ 175716 h 585329"/>
              <a:gd name="connsiteX95" fmla="*/ 366834 w 486677"/>
              <a:gd name="connsiteY95" fmla="*/ 170873 h 585329"/>
              <a:gd name="connsiteX96" fmla="*/ 365220 w 486677"/>
              <a:gd name="connsiteY96" fmla="*/ 162801 h 585329"/>
              <a:gd name="connsiteX97" fmla="*/ 360380 w 486677"/>
              <a:gd name="connsiteY97" fmla="*/ 157957 h 585329"/>
              <a:gd name="connsiteX98" fmla="*/ 355540 w 486677"/>
              <a:gd name="connsiteY98" fmla="*/ 151499 h 585329"/>
              <a:gd name="connsiteX99" fmla="*/ 350700 w 486677"/>
              <a:gd name="connsiteY99" fmla="*/ 148270 h 585329"/>
              <a:gd name="connsiteX100" fmla="*/ 344247 w 486677"/>
              <a:gd name="connsiteY100" fmla="*/ 143427 h 585329"/>
              <a:gd name="connsiteX101" fmla="*/ 294234 w 486677"/>
              <a:gd name="connsiteY101" fmla="*/ 130511 h 585329"/>
              <a:gd name="connsiteX102" fmla="*/ 294234 w 486677"/>
              <a:gd name="connsiteY102" fmla="*/ 128897 h 585329"/>
              <a:gd name="connsiteX103" fmla="*/ 299074 w 486677"/>
              <a:gd name="connsiteY103" fmla="*/ 122439 h 585329"/>
              <a:gd name="connsiteX104" fmla="*/ 302301 w 486677"/>
              <a:gd name="connsiteY104" fmla="*/ 120825 h 585329"/>
              <a:gd name="connsiteX105" fmla="*/ 303914 w 486677"/>
              <a:gd name="connsiteY105" fmla="*/ 119210 h 585329"/>
              <a:gd name="connsiteX106" fmla="*/ 305527 w 486677"/>
              <a:gd name="connsiteY106" fmla="*/ 119210 h 585329"/>
              <a:gd name="connsiteX107" fmla="*/ 363607 w 486677"/>
              <a:gd name="connsiteY107" fmla="*/ 104680 h 585329"/>
              <a:gd name="connsiteX108" fmla="*/ 123021 w 486677"/>
              <a:gd name="connsiteY108" fmla="*/ 104680 h 585329"/>
              <a:gd name="connsiteX109" fmla="*/ 182674 w 486677"/>
              <a:gd name="connsiteY109" fmla="*/ 119210 h 585329"/>
              <a:gd name="connsiteX110" fmla="*/ 185898 w 486677"/>
              <a:gd name="connsiteY110" fmla="*/ 120825 h 585329"/>
              <a:gd name="connsiteX111" fmla="*/ 187510 w 486677"/>
              <a:gd name="connsiteY111" fmla="*/ 122439 h 585329"/>
              <a:gd name="connsiteX112" fmla="*/ 192347 w 486677"/>
              <a:gd name="connsiteY112" fmla="*/ 128897 h 585329"/>
              <a:gd name="connsiteX113" fmla="*/ 193959 w 486677"/>
              <a:gd name="connsiteY113" fmla="*/ 130511 h 585329"/>
              <a:gd name="connsiteX114" fmla="*/ 145592 w 486677"/>
              <a:gd name="connsiteY114" fmla="*/ 143427 h 585329"/>
              <a:gd name="connsiteX115" fmla="*/ 137531 w 486677"/>
              <a:gd name="connsiteY115" fmla="*/ 146656 h 585329"/>
              <a:gd name="connsiteX116" fmla="*/ 131082 w 486677"/>
              <a:gd name="connsiteY116" fmla="*/ 151499 h 585329"/>
              <a:gd name="connsiteX117" fmla="*/ 126245 w 486677"/>
              <a:gd name="connsiteY117" fmla="*/ 157957 h 585329"/>
              <a:gd name="connsiteX118" fmla="*/ 121408 w 486677"/>
              <a:gd name="connsiteY118" fmla="*/ 162801 h 585329"/>
              <a:gd name="connsiteX119" fmla="*/ 119796 w 486677"/>
              <a:gd name="connsiteY119" fmla="*/ 170873 h 585329"/>
              <a:gd name="connsiteX120" fmla="*/ 118184 w 486677"/>
              <a:gd name="connsiteY120" fmla="*/ 177331 h 585329"/>
              <a:gd name="connsiteX121" fmla="*/ 116572 w 486677"/>
              <a:gd name="connsiteY121" fmla="*/ 188632 h 585329"/>
              <a:gd name="connsiteX122" fmla="*/ 106898 w 486677"/>
              <a:gd name="connsiteY122" fmla="*/ 112752 h 585329"/>
              <a:gd name="connsiteX123" fmla="*/ 85892 w 486677"/>
              <a:gd name="connsiteY123" fmla="*/ 104680 h 585329"/>
              <a:gd name="connsiteX124" fmla="*/ 102059 w 486677"/>
              <a:gd name="connsiteY124" fmla="*/ 112743 h 585329"/>
              <a:gd name="connsiteX125" fmla="*/ 90742 w 486677"/>
              <a:gd name="connsiteY125" fmla="*/ 207888 h 585329"/>
              <a:gd name="connsiteX126" fmla="*/ 105292 w 486677"/>
              <a:gd name="connsiteY126" fmla="*/ 232077 h 585329"/>
              <a:gd name="connsiteX127" fmla="*/ 113376 w 486677"/>
              <a:gd name="connsiteY127" fmla="*/ 217563 h 585329"/>
              <a:gd name="connsiteX128" fmla="*/ 105292 w 486677"/>
              <a:gd name="connsiteY128" fmla="*/ 293356 h 585329"/>
              <a:gd name="connsiteX129" fmla="*/ 95592 w 486677"/>
              <a:gd name="connsiteY129" fmla="*/ 291744 h 585329"/>
              <a:gd name="connsiteX130" fmla="*/ 82658 w 486677"/>
              <a:gd name="connsiteY130" fmla="*/ 453006 h 585329"/>
              <a:gd name="connsiteX131" fmla="*/ 61641 w 486677"/>
              <a:gd name="connsiteY131" fmla="*/ 472357 h 585329"/>
              <a:gd name="connsiteX132" fmla="*/ 60025 w 486677"/>
              <a:gd name="connsiteY132" fmla="*/ 472357 h 585329"/>
              <a:gd name="connsiteX133" fmla="*/ 39007 w 486677"/>
              <a:gd name="connsiteY133" fmla="*/ 448168 h 585329"/>
              <a:gd name="connsiteX134" fmla="*/ 53558 w 486677"/>
              <a:gd name="connsiteY134" fmla="*/ 270780 h 585329"/>
              <a:gd name="connsiteX135" fmla="*/ 53558 w 486677"/>
              <a:gd name="connsiteY135" fmla="*/ 148221 h 585329"/>
              <a:gd name="connsiteX136" fmla="*/ 48708 w 486677"/>
              <a:gd name="connsiteY136" fmla="*/ 149833 h 585329"/>
              <a:gd name="connsiteX137" fmla="*/ 35774 w 486677"/>
              <a:gd name="connsiteY137" fmla="*/ 267554 h 585329"/>
              <a:gd name="connsiteX138" fmla="*/ 17990 w 486677"/>
              <a:gd name="connsiteY138" fmla="*/ 283681 h 585329"/>
              <a:gd name="connsiteX139" fmla="*/ 16373 w 486677"/>
              <a:gd name="connsiteY139" fmla="*/ 283681 h 585329"/>
              <a:gd name="connsiteX140" fmla="*/ 206 w 486677"/>
              <a:gd name="connsiteY140" fmla="*/ 262717 h 585329"/>
              <a:gd name="connsiteX141" fmla="*/ 14757 w 486677"/>
              <a:gd name="connsiteY141" fmla="*/ 133707 h 585329"/>
              <a:gd name="connsiteX142" fmla="*/ 14757 w 486677"/>
              <a:gd name="connsiteY142" fmla="*/ 132095 h 585329"/>
              <a:gd name="connsiteX143" fmla="*/ 16373 w 486677"/>
              <a:gd name="connsiteY143" fmla="*/ 127257 h 585329"/>
              <a:gd name="connsiteX144" fmla="*/ 17990 w 486677"/>
              <a:gd name="connsiteY144" fmla="*/ 125644 h 585329"/>
              <a:gd name="connsiteX145" fmla="*/ 21224 w 486677"/>
              <a:gd name="connsiteY145" fmla="*/ 122419 h 585329"/>
              <a:gd name="connsiteX146" fmla="*/ 24457 w 486677"/>
              <a:gd name="connsiteY146" fmla="*/ 120806 h 585329"/>
              <a:gd name="connsiteX147" fmla="*/ 26074 w 486677"/>
              <a:gd name="connsiteY147" fmla="*/ 119194 h 585329"/>
              <a:gd name="connsiteX148" fmla="*/ 27690 w 486677"/>
              <a:gd name="connsiteY148" fmla="*/ 119194 h 585329"/>
              <a:gd name="connsiteX149" fmla="*/ 85892 w 486677"/>
              <a:gd name="connsiteY149" fmla="*/ 104680 h 585329"/>
              <a:gd name="connsiteX150" fmla="*/ 244097 w 486677"/>
              <a:gd name="connsiteY150" fmla="*/ 17619 h 585329"/>
              <a:gd name="connsiteX151" fmla="*/ 298899 w 486677"/>
              <a:gd name="connsiteY151" fmla="*/ 77344 h 585329"/>
              <a:gd name="connsiteX152" fmla="*/ 244097 w 486677"/>
              <a:gd name="connsiteY152" fmla="*/ 137069 h 585329"/>
              <a:gd name="connsiteX153" fmla="*/ 189295 w 486677"/>
              <a:gd name="connsiteY153" fmla="*/ 77344 h 585329"/>
              <a:gd name="connsiteX154" fmla="*/ 244097 w 486677"/>
              <a:gd name="connsiteY154" fmla="*/ 17619 h 585329"/>
              <a:gd name="connsiteX155" fmla="*/ 382202 w 486677"/>
              <a:gd name="connsiteY155" fmla="*/ 0 h 585329"/>
              <a:gd name="connsiteX156" fmla="*/ 428194 w 486677"/>
              <a:gd name="connsiteY156" fmla="*/ 50008 h 585329"/>
              <a:gd name="connsiteX157" fmla="*/ 382202 w 486677"/>
              <a:gd name="connsiteY157" fmla="*/ 100016 h 585329"/>
              <a:gd name="connsiteX158" fmla="*/ 336210 w 486677"/>
              <a:gd name="connsiteY158" fmla="*/ 50008 h 585329"/>
              <a:gd name="connsiteX159" fmla="*/ 382202 w 486677"/>
              <a:gd name="connsiteY159" fmla="*/ 0 h 585329"/>
              <a:gd name="connsiteX160" fmla="*/ 104436 w 486677"/>
              <a:gd name="connsiteY160" fmla="*/ 0 h 585329"/>
              <a:gd name="connsiteX161" fmla="*/ 150428 w 486677"/>
              <a:gd name="connsiteY161" fmla="*/ 50008 h 585329"/>
              <a:gd name="connsiteX162" fmla="*/ 104436 w 486677"/>
              <a:gd name="connsiteY162" fmla="*/ 100016 h 585329"/>
              <a:gd name="connsiteX163" fmla="*/ 58444 w 486677"/>
              <a:gd name="connsiteY163" fmla="*/ 50008 h 585329"/>
              <a:gd name="connsiteX164" fmla="*/ 104436 w 486677"/>
              <a:gd name="connsiteY164" fmla="*/ 0 h 58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86677" h="585329">
                <a:moveTo>
                  <a:pt x="324866" y="367677"/>
                </a:moveTo>
                <a:cubicBezTo>
                  <a:pt x="331315" y="374119"/>
                  <a:pt x="340989" y="377340"/>
                  <a:pt x="352274" y="375729"/>
                </a:cubicBezTo>
                <a:cubicBezTo>
                  <a:pt x="357111" y="375729"/>
                  <a:pt x="361948" y="372508"/>
                  <a:pt x="366784" y="370898"/>
                </a:cubicBezTo>
                <a:lnTo>
                  <a:pt x="360335" y="453031"/>
                </a:lnTo>
                <a:cubicBezTo>
                  <a:pt x="360335" y="464305"/>
                  <a:pt x="350662" y="472357"/>
                  <a:pt x="339376" y="472357"/>
                </a:cubicBezTo>
                <a:cubicBezTo>
                  <a:pt x="337764" y="472357"/>
                  <a:pt x="337764" y="472357"/>
                  <a:pt x="337764" y="472357"/>
                </a:cubicBezTo>
                <a:cubicBezTo>
                  <a:pt x="336152" y="472357"/>
                  <a:pt x="332928" y="470747"/>
                  <a:pt x="331315" y="470747"/>
                </a:cubicBezTo>
                <a:lnTo>
                  <a:pt x="323254" y="370898"/>
                </a:lnTo>
                <a:close/>
                <a:moveTo>
                  <a:pt x="163384" y="367677"/>
                </a:moveTo>
                <a:lnTo>
                  <a:pt x="163384" y="370898"/>
                </a:lnTo>
                <a:lnTo>
                  <a:pt x="155275" y="470747"/>
                </a:lnTo>
                <a:cubicBezTo>
                  <a:pt x="153653" y="470747"/>
                  <a:pt x="152031" y="472357"/>
                  <a:pt x="150409" y="472357"/>
                </a:cubicBezTo>
                <a:cubicBezTo>
                  <a:pt x="148788" y="472357"/>
                  <a:pt x="148788" y="472357"/>
                  <a:pt x="147166" y="472357"/>
                </a:cubicBezTo>
                <a:cubicBezTo>
                  <a:pt x="137435" y="472357"/>
                  <a:pt x="127704" y="464305"/>
                  <a:pt x="126082" y="453031"/>
                </a:cubicBezTo>
                <a:lnTo>
                  <a:pt x="119594" y="370898"/>
                </a:lnTo>
                <a:cubicBezTo>
                  <a:pt x="124460" y="372508"/>
                  <a:pt x="129325" y="375729"/>
                  <a:pt x="134191" y="375729"/>
                </a:cubicBezTo>
                <a:cubicBezTo>
                  <a:pt x="145544" y="377340"/>
                  <a:pt x="155275" y="374119"/>
                  <a:pt x="163384" y="367677"/>
                </a:cubicBezTo>
                <a:close/>
                <a:moveTo>
                  <a:pt x="221507" y="143547"/>
                </a:moveTo>
                <a:lnTo>
                  <a:pt x="240896" y="153221"/>
                </a:lnTo>
                <a:lnTo>
                  <a:pt x="226354" y="266085"/>
                </a:lnTo>
                <a:lnTo>
                  <a:pt x="244127" y="296720"/>
                </a:lnTo>
                <a:lnTo>
                  <a:pt x="260284" y="266085"/>
                </a:lnTo>
                <a:lnTo>
                  <a:pt x="245743" y="153221"/>
                </a:lnTo>
                <a:lnTo>
                  <a:pt x="266747" y="143547"/>
                </a:lnTo>
                <a:cubicBezTo>
                  <a:pt x="302293" y="148384"/>
                  <a:pt x="336223" y="159670"/>
                  <a:pt x="337839" y="161283"/>
                </a:cubicBezTo>
                <a:cubicBezTo>
                  <a:pt x="339455" y="161283"/>
                  <a:pt x="339455" y="161283"/>
                  <a:pt x="341070" y="162895"/>
                </a:cubicBezTo>
                <a:cubicBezTo>
                  <a:pt x="342686" y="162895"/>
                  <a:pt x="342686" y="164507"/>
                  <a:pt x="344302" y="164507"/>
                </a:cubicBezTo>
                <a:cubicBezTo>
                  <a:pt x="345917" y="166120"/>
                  <a:pt x="345917" y="166120"/>
                  <a:pt x="347533" y="167732"/>
                </a:cubicBezTo>
                <a:cubicBezTo>
                  <a:pt x="347533" y="169344"/>
                  <a:pt x="349149" y="169344"/>
                  <a:pt x="349149" y="170957"/>
                </a:cubicBezTo>
                <a:cubicBezTo>
                  <a:pt x="350765" y="172569"/>
                  <a:pt x="350765" y="174182"/>
                  <a:pt x="350765" y="175794"/>
                </a:cubicBezTo>
                <a:cubicBezTo>
                  <a:pt x="350765" y="177406"/>
                  <a:pt x="352380" y="177406"/>
                  <a:pt x="352380" y="179019"/>
                </a:cubicBezTo>
                <a:lnTo>
                  <a:pt x="368538" y="333803"/>
                </a:lnTo>
                <a:cubicBezTo>
                  <a:pt x="370153" y="346702"/>
                  <a:pt x="362075" y="356376"/>
                  <a:pt x="350765" y="357989"/>
                </a:cubicBezTo>
                <a:cubicBezTo>
                  <a:pt x="349149" y="357989"/>
                  <a:pt x="349149" y="357989"/>
                  <a:pt x="347533" y="357989"/>
                </a:cubicBezTo>
                <a:cubicBezTo>
                  <a:pt x="336223" y="357989"/>
                  <a:pt x="328145" y="349927"/>
                  <a:pt x="326529" y="338641"/>
                </a:cubicBezTo>
                <a:lnTo>
                  <a:pt x="310372" y="196754"/>
                </a:lnTo>
                <a:cubicBezTo>
                  <a:pt x="308756" y="196754"/>
                  <a:pt x="307140" y="196754"/>
                  <a:pt x="303909" y="195142"/>
                </a:cubicBezTo>
                <a:lnTo>
                  <a:pt x="303909" y="343478"/>
                </a:lnTo>
                <a:lnTo>
                  <a:pt x="321682" y="557919"/>
                </a:lnTo>
                <a:cubicBezTo>
                  <a:pt x="323297" y="572430"/>
                  <a:pt x="311987" y="583717"/>
                  <a:pt x="297446" y="585329"/>
                </a:cubicBezTo>
                <a:cubicBezTo>
                  <a:pt x="297446" y="585329"/>
                  <a:pt x="295830" y="585329"/>
                  <a:pt x="295830" y="585329"/>
                </a:cubicBezTo>
                <a:cubicBezTo>
                  <a:pt x="282904" y="585329"/>
                  <a:pt x="271594" y="575655"/>
                  <a:pt x="269979" y="561144"/>
                </a:cubicBezTo>
                <a:lnTo>
                  <a:pt x="253821" y="367663"/>
                </a:lnTo>
                <a:cubicBezTo>
                  <a:pt x="250590" y="369275"/>
                  <a:pt x="247359" y="370887"/>
                  <a:pt x="244127" y="370887"/>
                </a:cubicBezTo>
                <a:cubicBezTo>
                  <a:pt x="239280" y="370887"/>
                  <a:pt x="236049" y="369275"/>
                  <a:pt x="232817" y="367663"/>
                </a:cubicBezTo>
                <a:lnTo>
                  <a:pt x="216660" y="561144"/>
                </a:lnTo>
                <a:cubicBezTo>
                  <a:pt x="216660" y="575655"/>
                  <a:pt x="205350" y="585329"/>
                  <a:pt x="190808" y="585329"/>
                </a:cubicBezTo>
                <a:cubicBezTo>
                  <a:pt x="190808" y="585329"/>
                  <a:pt x="190808" y="585329"/>
                  <a:pt x="189193" y="585329"/>
                </a:cubicBezTo>
                <a:cubicBezTo>
                  <a:pt x="174651" y="583717"/>
                  <a:pt x="164957" y="572430"/>
                  <a:pt x="164957" y="557919"/>
                </a:cubicBezTo>
                <a:lnTo>
                  <a:pt x="182730" y="343478"/>
                </a:lnTo>
                <a:lnTo>
                  <a:pt x="182730" y="195142"/>
                </a:lnTo>
                <a:cubicBezTo>
                  <a:pt x="181114" y="196754"/>
                  <a:pt x="177883" y="196754"/>
                  <a:pt x="176267" y="196754"/>
                </a:cubicBezTo>
                <a:lnTo>
                  <a:pt x="161725" y="338641"/>
                </a:lnTo>
                <a:cubicBezTo>
                  <a:pt x="160110" y="349927"/>
                  <a:pt x="150415" y="357989"/>
                  <a:pt x="139105" y="357989"/>
                </a:cubicBezTo>
                <a:cubicBezTo>
                  <a:pt x="139105" y="357989"/>
                  <a:pt x="137490" y="357989"/>
                  <a:pt x="137490" y="357989"/>
                </a:cubicBezTo>
                <a:cubicBezTo>
                  <a:pt x="124564" y="356376"/>
                  <a:pt x="116485" y="346702"/>
                  <a:pt x="118101" y="333803"/>
                </a:cubicBezTo>
                <a:lnTo>
                  <a:pt x="135874" y="179019"/>
                </a:lnTo>
                <a:cubicBezTo>
                  <a:pt x="135874" y="177406"/>
                  <a:pt x="135874" y="175794"/>
                  <a:pt x="135874" y="175794"/>
                </a:cubicBezTo>
                <a:cubicBezTo>
                  <a:pt x="135874" y="174182"/>
                  <a:pt x="137490" y="172569"/>
                  <a:pt x="137490" y="170957"/>
                </a:cubicBezTo>
                <a:cubicBezTo>
                  <a:pt x="137490" y="169344"/>
                  <a:pt x="139105" y="169344"/>
                  <a:pt x="139105" y="167732"/>
                </a:cubicBezTo>
                <a:cubicBezTo>
                  <a:pt x="140721" y="166120"/>
                  <a:pt x="142337" y="166120"/>
                  <a:pt x="142337" y="164507"/>
                </a:cubicBezTo>
                <a:cubicBezTo>
                  <a:pt x="143952" y="162895"/>
                  <a:pt x="145568" y="162895"/>
                  <a:pt x="147184" y="161283"/>
                </a:cubicBezTo>
                <a:cubicBezTo>
                  <a:pt x="147184" y="161283"/>
                  <a:pt x="148800" y="161283"/>
                  <a:pt x="148800" y="161283"/>
                </a:cubicBezTo>
                <a:cubicBezTo>
                  <a:pt x="148800" y="159670"/>
                  <a:pt x="150415" y="159670"/>
                  <a:pt x="150415" y="159670"/>
                </a:cubicBezTo>
                <a:cubicBezTo>
                  <a:pt x="156878" y="158058"/>
                  <a:pt x="189193" y="146772"/>
                  <a:pt x="221507" y="143547"/>
                </a:cubicBezTo>
                <a:close/>
                <a:moveTo>
                  <a:pt x="400746" y="104680"/>
                </a:moveTo>
                <a:cubicBezTo>
                  <a:pt x="431464" y="107905"/>
                  <a:pt x="458948" y="117581"/>
                  <a:pt x="460564" y="119194"/>
                </a:cubicBezTo>
                <a:cubicBezTo>
                  <a:pt x="462181" y="119194"/>
                  <a:pt x="462181" y="120806"/>
                  <a:pt x="463798" y="120806"/>
                </a:cubicBezTo>
                <a:cubicBezTo>
                  <a:pt x="463798" y="120806"/>
                  <a:pt x="465414" y="120806"/>
                  <a:pt x="465414" y="122419"/>
                </a:cubicBezTo>
                <a:cubicBezTo>
                  <a:pt x="467031" y="122419"/>
                  <a:pt x="468648" y="124031"/>
                  <a:pt x="468648" y="125644"/>
                </a:cubicBezTo>
                <a:cubicBezTo>
                  <a:pt x="468648" y="125644"/>
                  <a:pt x="470264" y="127257"/>
                  <a:pt x="470264" y="127257"/>
                </a:cubicBezTo>
                <a:cubicBezTo>
                  <a:pt x="471881" y="128869"/>
                  <a:pt x="471881" y="130482"/>
                  <a:pt x="471881" y="132095"/>
                </a:cubicBezTo>
                <a:cubicBezTo>
                  <a:pt x="471881" y="132095"/>
                  <a:pt x="471881" y="133707"/>
                  <a:pt x="471881" y="133707"/>
                </a:cubicBezTo>
                <a:lnTo>
                  <a:pt x="486432" y="262717"/>
                </a:lnTo>
                <a:cubicBezTo>
                  <a:pt x="488048" y="274005"/>
                  <a:pt x="481581" y="282068"/>
                  <a:pt x="470264" y="283681"/>
                </a:cubicBezTo>
                <a:cubicBezTo>
                  <a:pt x="470264" y="283681"/>
                  <a:pt x="470264" y="283681"/>
                  <a:pt x="468648" y="283681"/>
                </a:cubicBezTo>
                <a:cubicBezTo>
                  <a:pt x="460564" y="283681"/>
                  <a:pt x="452481" y="277230"/>
                  <a:pt x="450864" y="267554"/>
                </a:cubicBezTo>
                <a:lnTo>
                  <a:pt x="437930" y="149833"/>
                </a:lnTo>
                <a:cubicBezTo>
                  <a:pt x="436314" y="148221"/>
                  <a:pt x="434697" y="148221"/>
                  <a:pt x="433080" y="148221"/>
                </a:cubicBezTo>
                <a:lnTo>
                  <a:pt x="433080" y="270780"/>
                </a:lnTo>
                <a:lnTo>
                  <a:pt x="447631" y="448168"/>
                </a:lnTo>
                <a:cubicBezTo>
                  <a:pt x="447631" y="461069"/>
                  <a:pt x="439547" y="470744"/>
                  <a:pt x="426613" y="472357"/>
                </a:cubicBezTo>
                <a:cubicBezTo>
                  <a:pt x="426613" y="472357"/>
                  <a:pt x="426613" y="472357"/>
                  <a:pt x="424997" y="472357"/>
                </a:cubicBezTo>
                <a:cubicBezTo>
                  <a:pt x="413680" y="472357"/>
                  <a:pt x="405596" y="464294"/>
                  <a:pt x="403980" y="453006"/>
                </a:cubicBezTo>
                <a:lnTo>
                  <a:pt x="391046" y="291744"/>
                </a:lnTo>
                <a:cubicBezTo>
                  <a:pt x="387813" y="291744"/>
                  <a:pt x="386196" y="293356"/>
                  <a:pt x="382962" y="293356"/>
                </a:cubicBezTo>
                <a:cubicBezTo>
                  <a:pt x="382962" y="293356"/>
                  <a:pt x="382962" y="293356"/>
                  <a:pt x="381346" y="293356"/>
                </a:cubicBezTo>
                <a:lnTo>
                  <a:pt x="373262" y="217563"/>
                </a:lnTo>
                <a:lnTo>
                  <a:pt x="382962" y="232077"/>
                </a:lnTo>
                <a:lnTo>
                  <a:pt x="397513" y="207888"/>
                </a:lnTo>
                <a:lnTo>
                  <a:pt x="384579" y="112743"/>
                </a:lnTo>
                <a:close/>
                <a:moveTo>
                  <a:pt x="363607" y="104680"/>
                </a:moveTo>
                <a:lnTo>
                  <a:pt x="379740" y="112752"/>
                </a:lnTo>
                <a:lnTo>
                  <a:pt x="370060" y="188632"/>
                </a:lnTo>
                <a:lnTo>
                  <a:pt x="368447" y="175716"/>
                </a:lnTo>
                <a:cubicBezTo>
                  <a:pt x="368447" y="174102"/>
                  <a:pt x="368447" y="170873"/>
                  <a:pt x="366834" y="170873"/>
                </a:cubicBezTo>
                <a:cubicBezTo>
                  <a:pt x="366834" y="169258"/>
                  <a:pt x="366834" y="166030"/>
                  <a:pt x="365220" y="162801"/>
                </a:cubicBezTo>
                <a:cubicBezTo>
                  <a:pt x="363607" y="161186"/>
                  <a:pt x="361994" y="159572"/>
                  <a:pt x="360380" y="157957"/>
                </a:cubicBezTo>
                <a:cubicBezTo>
                  <a:pt x="360380" y="156343"/>
                  <a:pt x="358767" y="153114"/>
                  <a:pt x="355540" y="151499"/>
                </a:cubicBezTo>
                <a:cubicBezTo>
                  <a:pt x="353927" y="149885"/>
                  <a:pt x="352314" y="148270"/>
                  <a:pt x="350700" y="148270"/>
                </a:cubicBezTo>
                <a:cubicBezTo>
                  <a:pt x="349087" y="146656"/>
                  <a:pt x="347474" y="145042"/>
                  <a:pt x="344247" y="143427"/>
                </a:cubicBezTo>
                <a:cubicBezTo>
                  <a:pt x="342634" y="143427"/>
                  <a:pt x="320047" y="135355"/>
                  <a:pt x="294234" y="130511"/>
                </a:cubicBezTo>
                <a:cubicBezTo>
                  <a:pt x="294234" y="130511"/>
                  <a:pt x="294234" y="128897"/>
                  <a:pt x="294234" y="128897"/>
                </a:cubicBezTo>
                <a:cubicBezTo>
                  <a:pt x="295848" y="127282"/>
                  <a:pt x="297461" y="124054"/>
                  <a:pt x="299074" y="122439"/>
                </a:cubicBezTo>
                <a:cubicBezTo>
                  <a:pt x="300688" y="120825"/>
                  <a:pt x="300688" y="120825"/>
                  <a:pt x="302301" y="120825"/>
                </a:cubicBezTo>
                <a:cubicBezTo>
                  <a:pt x="302301" y="119210"/>
                  <a:pt x="303914" y="119210"/>
                  <a:pt x="303914" y="119210"/>
                </a:cubicBezTo>
                <a:cubicBezTo>
                  <a:pt x="303914" y="119210"/>
                  <a:pt x="303914" y="119210"/>
                  <a:pt x="305527" y="119210"/>
                </a:cubicBezTo>
                <a:cubicBezTo>
                  <a:pt x="310367" y="115981"/>
                  <a:pt x="336181" y="107909"/>
                  <a:pt x="363607" y="104680"/>
                </a:cubicBezTo>
                <a:close/>
                <a:moveTo>
                  <a:pt x="123021" y="104680"/>
                </a:moveTo>
                <a:cubicBezTo>
                  <a:pt x="153653" y="107909"/>
                  <a:pt x="181061" y="117596"/>
                  <a:pt x="182674" y="119210"/>
                </a:cubicBezTo>
                <a:cubicBezTo>
                  <a:pt x="184286" y="119210"/>
                  <a:pt x="184286" y="120825"/>
                  <a:pt x="185898" y="120825"/>
                </a:cubicBezTo>
                <a:cubicBezTo>
                  <a:pt x="185898" y="120825"/>
                  <a:pt x="187510" y="120825"/>
                  <a:pt x="187510" y="122439"/>
                </a:cubicBezTo>
                <a:cubicBezTo>
                  <a:pt x="189123" y="124054"/>
                  <a:pt x="190735" y="127282"/>
                  <a:pt x="192347" y="128897"/>
                </a:cubicBezTo>
                <a:cubicBezTo>
                  <a:pt x="193959" y="128897"/>
                  <a:pt x="193959" y="130511"/>
                  <a:pt x="193959" y="130511"/>
                </a:cubicBezTo>
                <a:cubicBezTo>
                  <a:pt x="169776" y="135355"/>
                  <a:pt x="150429" y="141813"/>
                  <a:pt x="145592" y="143427"/>
                </a:cubicBezTo>
                <a:lnTo>
                  <a:pt x="137531" y="146656"/>
                </a:lnTo>
                <a:cubicBezTo>
                  <a:pt x="135919" y="148270"/>
                  <a:pt x="134306" y="149885"/>
                  <a:pt x="131082" y="151499"/>
                </a:cubicBezTo>
                <a:cubicBezTo>
                  <a:pt x="129470" y="153114"/>
                  <a:pt x="127857" y="154728"/>
                  <a:pt x="126245" y="157957"/>
                </a:cubicBezTo>
                <a:cubicBezTo>
                  <a:pt x="124633" y="157957"/>
                  <a:pt x="123021" y="161186"/>
                  <a:pt x="121408" y="162801"/>
                </a:cubicBezTo>
                <a:cubicBezTo>
                  <a:pt x="121408" y="166030"/>
                  <a:pt x="119796" y="169258"/>
                  <a:pt x="119796" y="170873"/>
                </a:cubicBezTo>
                <a:cubicBezTo>
                  <a:pt x="119796" y="170873"/>
                  <a:pt x="118184" y="174102"/>
                  <a:pt x="118184" y="177331"/>
                </a:cubicBezTo>
                <a:lnTo>
                  <a:pt x="116572" y="188632"/>
                </a:lnTo>
                <a:lnTo>
                  <a:pt x="106898" y="112752"/>
                </a:lnTo>
                <a:close/>
                <a:moveTo>
                  <a:pt x="85892" y="104680"/>
                </a:moveTo>
                <a:lnTo>
                  <a:pt x="102059" y="112743"/>
                </a:lnTo>
                <a:lnTo>
                  <a:pt x="90742" y="207888"/>
                </a:lnTo>
                <a:lnTo>
                  <a:pt x="105292" y="232077"/>
                </a:lnTo>
                <a:lnTo>
                  <a:pt x="113376" y="217563"/>
                </a:lnTo>
                <a:lnTo>
                  <a:pt x="105292" y="293356"/>
                </a:lnTo>
                <a:cubicBezTo>
                  <a:pt x="102059" y="293356"/>
                  <a:pt x="98825" y="291744"/>
                  <a:pt x="95592" y="291744"/>
                </a:cubicBezTo>
                <a:lnTo>
                  <a:pt x="82658" y="453006"/>
                </a:lnTo>
                <a:cubicBezTo>
                  <a:pt x="82658" y="464294"/>
                  <a:pt x="72958" y="472357"/>
                  <a:pt x="61641" y="472357"/>
                </a:cubicBezTo>
                <a:cubicBezTo>
                  <a:pt x="61641" y="472357"/>
                  <a:pt x="60025" y="472357"/>
                  <a:pt x="60025" y="472357"/>
                </a:cubicBezTo>
                <a:cubicBezTo>
                  <a:pt x="47091" y="470744"/>
                  <a:pt x="39007" y="461069"/>
                  <a:pt x="39007" y="448168"/>
                </a:cubicBezTo>
                <a:lnTo>
                  <a:pt x="53558" y="270780"/>
                </a:lnTo>
                <a:lnTo>
                  <a:pt x="53558" y="148221"/>
                </a:lnTo>
                <a:cubicBezTo>
                  <a:pt x="51941" y="148221"/>
                  <a:pt x="50324" y="148221"/>
                  <a:pt x="48708" y="149833"/>
                </a:cubicBezTo>
                <a:lnTo>
                  <a:pt x="35774" y="267554"/>
                </a:lnTo>
                <a:cubicBezTo>
                  <a:pt x="35774" y="277230"/>
                  <a:pt x="27690" y="283681"/>
                  <a:pt x="17990" y="283681"/>
                </a:cubicBezTo>
                <a:cubicBezTo>
                  <a:pt x="17990" y="283681"/>
                  <a:pt x="16373" y="283681"/>
                  <a:pt x="16373" y="283681"/>
                </a:cubicBezTo>
                <a:cubicBezTo>
                  <a:pt x="6673" y="282068"/>
                  <a:pt x="-1410" y="274005"/>
                  <a:pt x="206" y="262717"/>
                </a:cubicBezTo>
                <a:lnTo>
                  <a:pt x="14757" y="133707"/>
                </a:lnTo>
                <a:cubicBezTo>
                  <a:pt x="14757" y="133707"/>
                  <a:pt x="14757" y="132095"/>
                  <a:pt x="14757" y="132095"/>
                </a:cubicBezTo>
                <a:cubicBezTo>
                  <a:pt x="16373" y="130482"/>
                  <a:pt x="16373" y="128869"/>
                  <a:pt x="16373" y="127257"/>
                </a:cubicBezTo>
                <a:cubicBezTo>
                  <a:pt x="16373" y="127257"/>
                  <a:pt x="17990" y="125644"/>
                  <a:pt x="17990" y="125644"/>
                </a:cubicBezTo>
                <a:cubicBezTo>
                  <a:pt x="19607" y="124031"/>
                  <a:pt x="19607" y="122419"/>
                  <a:pt x="21224" y="122419"/>
                </a:cubicBezTo>
                <a:cubicBezTo>
                  <a:pt x="21224" y="120806"/>
                  <a:pt x="22840" y="120806"/>
                  <a:pt x="24457" y="120806"/>
                </a:cubicBezTo>
                <a:cubicBezTo>
                  <a:pt x="24457" y="119194"/>
                  <a:pt x="26074" y="119194"/>
                  <a:pt x="26074" y="119194"/>
                </a:cubicBezTo>
                <a:cubicBezTo>
                  <a:pt x="26074" y="119194"/>
                  <a:pt x="26074" y="119194"/>
                  <a:pt x="27690" y="119194"/>
                </a:cubicBezTo>
                <a:cubicBezTo>
                  <a:pt x="32541" y="115968"/>
                  <a:pt x="58408" y="107905"/>
                  <a:pt x="85892" y="104680"/>
                </a:cubicBezTo>
                <a:close/>
                <a:moveTo>
                  <a:pt x="244097" y="17619"/>
                </a:moveTo>
                <a:cubicBezTo>
                  <a:pt x="274363" y="17619"/>
                  <a:pt x="298899" y="44359"/>
                  <a:pt x="298899" y="77344"/>
                </a:cubicBezTo>
                <a:cubicBezTo>
                  <a:pt x="298899" y="110329"/>
                  <a:pt x="274363" y="137069"/>
                  <a:pt x="244097" y="137069"/>
                </a:cubicBezTo>
                <a:cubicBezTo>
                  <a:pt x="213831" y="137069"/>
                  <a:pt x="189295" y="110329"/>
                  <a:pt x="189295" y="77344"/>
                </a:cubicBezTo>
                <a:cubicBezTo>
                  <a:pt x="189295" y="44359"/>
                  <a:pt x="213831" y="17619"/>
                  <a:pt x="244097" y="17619"/>
                </a:cubicBezTo>
                <a:close/>
                <a:moveTo>
                  <a:pt x="382202" y="0"/>
                </a:moveTo>
                <a:cubicBezTo>
                  <a:pt x="407603" y="0"/>
                  <a:pt x="428194" y="22389"/>
                  <a:pt x="428194" y="50008"/>
                </a:cubicBezTo>
                <a:cubicBezTo>
                  <a:pt x="428194" y="77627"/>
                  <a:pt x="407603" y="100016"/>
                  <a:pt x="382202" y="100016"/>
                </a:cubicBezTo>
                <a:cubicBezTo>
                  <a:pt x="356801" y="100016"/>
                  <a:pt x="336210" y="77627"/>
                  <a:pt x="336210" y="50008"/>
                </a:cubicBezTo>
                <a:cubicBezTo>
                  <a:pt x="336210" y="22389"/>
                  <a:pt x="356801" y="0"/>
                  <a:pt x="382202" y="0"/>
                </a:cubicBezTo>
                <a:close/>
                <a:moveTo>
                  <a:pt x="104436" y="0"/>
                </a:moveTo>
                <a:cubicBezTo>
                  <a:pt x="129837" y="0"/>
                  <a:pt x="150428" y="22389"/>
                  <a:pt x="150428" y="50008"/>
                </a:cubicBezTo>
                <a:cubicBezTo>
                  <a:pt x="150428" y="77627"/>
                  <a:pt x="129837" y="100016"/>
                  <a:pt x="104436" y="100016"/>
                </a:cubicBezTo>
                <a:cubicBezTo>
                  <a:pt x="79035" y="100016"/>
                  <a:pt x="58444" y="77627"/>
                  <a:pt x="58444" y="50008"/>
                </a:cubicBezTo>
                <a:cubicBezTo>
                  <a:pt x="58444" y="22389"/>
                  <a:pt x="79035" y="0"/>
                  <a:pt x="10443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D76888B-39A1-4B31-8BC8-77FDB27A0E1F}"/>
              </a:ext>
            </a:extLst>
          </p:cNvPr>
          <p:cNvSpPr txBox="1"/>
          <p:nvPr/>
        </p:nvSpPr>
        <p:spPr>
          <a:xfrm>
            <a:off x="4362679" y="3227943"/>
            <a:ext cx="4801314" cy="145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人数在几十到</a:t>
            </a:r>
            <a:r>
              <a:rPr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人左右的集成商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采购流程相对简单，购买更容易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728CA3A-3C88-4B9C-B4C6-D0239ABA6B38}"/>
              </a:ext>
            </a:extLst>
          </p:cNvPr>
          <p:cNvSpPr/>
          <p:nvPr/>
        </p:nvSpPr>
        <p:spPr>
          <a:xfrm>
            <a:off x="4824343" y="4769306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不绝对！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5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CABC4E0-C63A-4938-8FCE-BF14B8DC952A}"/>
              </a:ext>
            </a:extLst>
          </p:cNvPr>
          <p:cNvSpPr txBox="1"/>
          <p:nvPr/>
        </p:nvSpPr>
        <p:spPr>
          <a:xfrm>
            <a:off x="2887437" y="1141369"/>
            <a:ext cx="641714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历史经验表明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  <a:p>
            <a:pPr algn="ctr"/>
            <a:r>
              <a:rPr lang="zh-CN" altLang="en-US" sz="54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民营企业更容易购买</a:t>
            </a:r>
            <a:endParaRPr lang="zh-CN" altLang="en-US" sz="5400" dirty="0">
              <a:solidFill>
                <a:schemeClr val="bg2">
                  <a:lumMod val="50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D76888B-39A1-4B31-8BC8-77FDB27A0E1F}"/>
              </a:ext>
            </a:extLst>
          </p:cNvPr>
          <p:cNvSpPr txBox="1"/>
          <p:nvPr/>
        </p:nvSpPr>
        <p:spPr>
          <a:xfrm>
            <a:off x="3410179" y="2995669"/>
            <a:ext cx="6955750" cy="145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民营企业采购流程相对简单，自己的钱自己说了算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国企则相对复杂，而且不容易接受我们的制式合同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728CA3A-3C88-4B9C-B4C6-D0239ABA6B38}"/>
              </a:ext>
            </a:extLst>
          </p:cNvPr>
          <p:cNvSpPr/>
          <p:nvPr/>
        </p:nvSpPr>
        <p:spPr>
          <a:xfrm>
            <a:off x="4842807" y="4769306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不绝对！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house-front_16483">
            <a:extLst>
              <a:ext uri="{FF2B5EF4-FFF2-40B4-BE49-F238E27FC236}">
                <a16:creationId xmlns:a16="http://schemas.microsoft.com/office/drawing/2014/main" id="{8C8958F1-E7EC-4035-B5A7-A57E04843899}"/>
              </a:ext>
            </a:extLst>
          </p:cNvPr>
          <p:cNvSpPr>
            <a:spLocks noChangeAspect="1"/>
          </p:cNvSpPr>
          <p:nvPr/>
        </p:nvSpPr>
        <p:spPr bwMode="auto">
          <a:xfrm>
            <a:off x="1934937" y="3196726"/>
            <a:ext cx="1262838" cy="1233352"/>
          </a:xfrm>
          <a:custGeom>
            <a:avLst/>
            <a:gdLst>
              <a:gd name="T0" fmla="*/ 4155 w 4236"/>
              <a:gd name="T1" fmla="*/ 1697 h 4144"/>
              <a:gd name="T2" fmla="*/ 4088 w 4236"/>
              <a:gd name="T3" fmla="*/ 1599 h 4144"/>
              <a:gd name="T4" fmla="*/ 2430 w 4236"/>
              <a:gd name="T5" fmla="*/ 103 h 4144"/>
              <a:gd name="T6" fmla="*/ 2143 w 4236"/>
              <a:gd name="T7" fmla="*/ 0 h 4144"/>
              <a:gd name="T8" fmla="*/ 1810 w 4236"/>
              <a:gd name="T9" fmla="*/ 125 h 4144"/>
              <a:gd name="T10" fmla="*/ 120 w 4236"/>
              <a:gd name="T11" fmla="*/ 1596 h 4144"/>
              <a:gd name="T12" fmla="*/ 34 w 4236"/>
              <a:gd name="T13" fmla="*/ 1798 h 4144"/>
              <a:gd name="T14" fmla="*/ 12 w 4236"/>
              <a:gd name="T15" fmla="*/ 1931 h 4144"/>
              <a:gd name="T16" fmla="*/ 0 w 4236"/>
              <a:gd name="T17" fmla="*/ 4144 h 4144"/>
              <a:gd name="T18" fmla="*/ 690 w 4236"/>
              <a:gd name="T19" fmla="*/ 4144 h 4144"/>
              <a:gd name="T20" fmla="*/ 690 w 4236"/>
              <a:gd name="T21" fmla="*/ 3927 h 4144"/>
              <a:gd name="T22" fmla="*/ 690 w 4236"/>
              <a:gd name="T23" fmla="*/ 3637 h 4144"/>
              <a:gd name="T24" fmla="*/ 690 w 4236"/>
              <a:gd name="T25" fmla="*/ 2984 h 4144"/>
              <a:gd name="T26" fmla="*/ 1053 w 4236"/>
              <a:gd name="T27" fmla="*/ 2621 h 4144"/>
              <a:gd name="T28" fmla="*/ 1488 w 4236"/>
              <a:gd name="T29" fmla="*/ 2621 h 4144"/>
              <a:gd name="T30" fmla="*/ 1851 w 4236"/>
              <a:gd name="T31" fmla="*/ 2984 h 4144"/>
              <a:gd name="T32" fmla="*/ 1851 w 4236"/>
              <a:gd name="T33" fmla="*/ 3637 h 4144"/>
              <a:gd name="T34" fmla="*/ 1851 w 4236"/>
              <a:gd name="T35" fmla="*/ 3927 h 4144"/>
              <a:gd name="T36" fmla="*/ 1851 w 4236"/>
              <a:gd name="T37" fmla="*/ 4144 h 4144"/>
              <a:gd name="T38" fmla="*/ 4236 w 4236"/>
              <a:gd name="T39" fmla="*/ 4144 h 4144"/>
              <a:gd name="T40" fmla="*/ 4224 w 4236"/>
              <a:gd name="T41" fmla="*/ 1931 h 4144"/>
              <a:gd name="T42" fmla="*/ 4155 w 4236"/>
              <a:gd name="T43" fmla="*/ 1697 h 4144"/>
              <a:gd name="T44" fmla="*/ 2431 w 4236"/>
              <a:gd name="T45" fmla="*/ 2621 h 4144"/>
              <a:gd name="T46" fmla="*/ 3664 w 4236"/>
              <a:gd name="T47" fmla="*/ 2621 h 4144"/>
              <a:gd name="T48" fmla="*/ 3664 w 4236"/>
              <a:gd name="T49" fmla="*/ 3637 h 4144"/>
              <a:gd name="T50" fmla="*/ 2431 w 4236"/>
              <a:gd name="T51" fmla="*/ 3637 h 4144"/>
              <a:gd name="T52" fmla="*/ 2431 w 4236"/>
              <a:gd name="T53" fmla="*/ 2621 h 4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36" h="4144">
                <a:moveTo>
                  <a:pt x="4155" y="1697"/>
                </a:moveTo>
                <a:cubicBezTo>
                  <a:pt x="4141" y="1660"/>
                  <a:pt x="4119" y="1626"/>
                  <a:pt x="4088" y="1599"/>
                </a:cubicBezTo>
                <a:lnTo>
                  <a:pt x="2430" y="103"/>
                </a:lnTo>
                <a:cubicBezTo>
                  <a:pt x="2352" y="37"/>
                  <a:pt x="2250" y="0"/>
                  <a:pt x="2143" y="0"/>
                </a:cubicBezTo>
                <a:cubicBezTo>
                  <a:pt x="2024" y="0"/>
                  <a:pt x="1903" y="45"/>
                  <a:pt x="1810" y="125"/>
                </a:cubicBezTo>
                <a:lnTo>
                  <a:pt x="120" y="1596"/>
                </a:lnTo>
                <a:cubicBezTo>
                  <a:pt x="61" y="1647"/>
                  <a:pt x="30" y="1722"/>
                  <a:pt x="34" y="1798"/>
                </a:cubicBezTo>
                <a:cubicBezTo>
                  <a:pt x="20" y="1840"/>
                  <a:pt x="12" y="1885"/>
                  <a:pt x="12" y="1931"/>
                </a:cubicBezTo>
                <a:lnTo>
                  <a:pt x="0" y="4144"/>
                </a:lnTo>
                <a:lnTo>
                  <a:pt x="690" y="4144"/>
                </a:lnTo>
                <a:lnTo>
                  <a:pt x="690" y="3927"/>
                </a:lnTo>
                <a:lnTo>
                  <a:pt x="690" y="3637"/>
                </a:lnTo>
                <a:lnTo>
                  <a:pt x="690" y="2984"/>
                </a:lnTo>
                <a:cubicBezTo>
                  <a:pt x="690" y="2784"/>
                  <a:pt x="853" y="2621"/>
                  <a:pt x="1053" y="2621"/>
                </a:cubicBezTo>
                <a:lnTo>
                  <a:pt x="1488" y="2621"/>
                </a:lnTo>
                <a:cubicBezTo>
                  <a:pt x="1688" y="2621"/>
                  <a:pt x="1851" y="2784"/>
                  <a:pt x="1851" y="2984"/>
                </a:cubicBezTo>
                <a:lnTo>
                  <a:pt x="1851" y="3637"/>
                </a:lnTo>
                <a:lnTo>
                  <a:pt x="1851" y="3927"/>
                </a:lnTo>
                <a:lnTo>
                  <a:pt x="1851" y="4144"/>
                </a:lnTo>
                <a:lnTo>
                  <a:pt x="4236" y="4144"/>
                </a:lnTo>
                <a:lnTo>
                  <a:pt x="4224" y="1931"/>
                </a:lnTo>
                <a:cubicBezTo>
                  <a:pt x="4224" y="1846"/>
                  <a:pt x="4199" y="1766"/>
                  <a:pt x="4155" y="1697"/>
                </a:cubicBezTo>
                <a:close/>
                <a:moveTo>
                  <a:pt x="2431" y="2621"/>
                </a:moveTo>
                <a:lnTo>
                  <a:pt x="3664" y="2621"/>
                </a:lnTo>
                <a:lnTo>
                  <a:pt x="3664" y="3637"/>
                </a:lnTo>
                <a:lnTo>
                  <a:pt x="2431" y="3637"/>
                </a:lnTo>
                <a:lnTo>
                  <a:pt x="2431" y="262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389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A921108-5EA9-4823-9E2D-DA1D38035028}"/>
              </a:ext>
            </a:extLst>
          </p:cNvPr>
          <p:cNvSpPr txBox="1"/>
          <p:nvPr/>
        </p:nvSpPr>
        <p:spPr>
          <a:xfrm>
            <a:off x="656955" y="205041"/>
            <a:ext cx="3462807" cy="64479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413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3</a:t>
            </a:r>
            <a:endParaRPr lang="zh-CN" altLang="en-US" sz="413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E008405-42BF-4942-A205-B4451961140D}"/>
              </a:ext>
            </a:extLst>
          </p:cNvPr>
          <p:cNvSpPr txBox="1"/>
          <p:nvPr/>
        </p:nvSpPr>
        <p:spPr>
          <a:xfrm>
            <a:off x="4354716" y="2321607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怎么找客户？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8D566FE-868D-47FC-BF86-A722E28FEB08}"/>
              </a:ext>
            </a:extLst>
          </p:cNvPr>
          <p:cNvCxnSpPr>
            <a:cxnSpLocks/>
          </p:cNvCxnSpPr>
          <p:nvPr/>
        </p:nvCxnSpPr>
        <p:spPr>
          <a:xfrm>
            <a:off x="4836404" y="3993707"/>
            <a:ext cx="1182477" cy="0"/>
          </a:xfrm>
          <a:prstGeom prst="line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D797F7C-B001-4DA1-A7DD-5093184901B8}"/>
              </a:ext>
            </a:extLst>
          </p:cNvPr>
          <p:cNvSpPr txBox="1"/>
          <p:nvPr/>
        </p:nvSpPr>
        <p:spPr>
          <a:xfrm>
            <a:off x="6226847" y="370131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获客渠道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3E38A78-DF1E-46AF-9AF2-2824D579F5C9}"/>
              </a:ext>
            </a:extLst>
          </p:cNvPr>
          <p:cNvCxnSpPr>
            <a:cxnSpLocks/>
          </p:cNvCxnSpPr>
          <p:nvPr/>
        </p:nvCxnSpPr>
        <p:spPr>
          <a:xfrm>
            <a:off x="8322371" y="3993707"/>
            <a:ext cx="1019932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6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732E61-BD8A-4DE3-BE19-A2348B169A54}"/>
              </a:ext>
            </a:extLst>
          </p:cNvPr>
          <p:cNvSpPr txBox="1"/>
          <p:nvPr/>
        </p:nvSpPr>
        <p:spPr>
          <a:xfrm>
            <a:off x="1785853" y="1166209"/>
            <a:ext cx="4320413" cy="4028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4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已有报表用户</a:t>
            </a:r>
            <a:endParaRPr lang="en-US" altLang="zh-CN" sz="44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4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参加展会</a:t>
            </a:r>
            <a:endParaRPr lang="en-US" altLang="zh-CN" sz="44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4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混圈子</a:t>
            </a:r>
            <a:endParaRPr lang="en-US" altLang="zh-CN" sz="44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4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其他</a:t>
            </a:r>
            <a:endParaRPr lang="en-US" altLang="zh-CN" sz="44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B8ED45-E300-444F-B098-DC6F4F2F915C}"/>
              </a:ext>
            </a:extLst>
          </p:cNvPr>
          <p:cNvSpPr txBox="1"/>
          <p:nvPr/>
        </p:nvSpPr>
        <p:spPr>
          <a:xfrm>
            <a:off x="4977752" y="45832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获客渠道</a:t>
            </a:r>
            <a:endParaRPr lang="zh-CN" altLang="en-US" sz="5400" dirty="0">
              <a:solidFill>
                <a:schemeClr val="bg2">
                  <a:lumMod val="50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9262C3-08EC-41B5-A89C-485D60717696}"/>
              </a:ext>
            </a:extLst>
          </p:cNvPr>
          <p:cNvSpPr txBox="1"/>
          <p:nvPr/>
        </p:nvSpPr>
        <p:spPr>
          <a:xfrm>
            <a:off x="4977752" y="2545648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从“活动行”上查找软件相关会议并参加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513D4B2-07AE-41E1-B17E-41D18A9370A7}"/>
              </a:ext>
            </a:extLst>
          </p:cNvPr>
          <p:cNvSpPr txBox="1"/>
          <p:nvPr/>
        </p:nvSpPr>
        <p:spPr>
          <a:xfrm>
            <a:off x="4977752" y="3565250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加各种微信群，积极参加线上线下活动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C32AC0-78F1-4B50-8FDE-7669A6EBE387}"/>
              </a:ext>
            </a:extLst>
          </p:cNvPr>
          <p:cNvSpPr txBox="1"/>
          <p:nvPr/>
        </p:nvSpPr>
        <p:spPr>
          <a:xfrm>
            <a:off x="2772013" y="5604454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获客需要充分发挥你的聪明才智，不要被限制了</a:t>
            </a:r>
          </a:p>
        </p:txBody>
      </p:sp>
    </p:spTree>
    <p:extLst>
      <p:ext uri="{BB962C8B-B14F-4D97-AF65-F5344CB8AC3E}">
        <p14:creationId xmlns:p14="http://schemas.microsoft.com/office/powerpoint/2010/main" val="73858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A921108-5EA9-4823-9E2D-DA1D38035028}"/>
              </a:ext>
            </a:extLst>
          </p:cNvPr>
          <p:cNvSpPr txBox="1"/>
          <p:nvPr/>
        </p:nvSpPr>
        <p:spPr>
          <a:xfrm>
            <a:off x="426122" y="205041"/>
            <a:ext cx="3924472" cy="64479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413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4</a:t>
            </a:r>
            <a:endParaRPr lang="zh-CN" altLang="en-US" sz="413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E008405-42BF-4942-A205-B4451961140D}"/>
              </a:ext>
            </a:extLst>
          </p:cNvPr>
          <p:cNvSpPr txBox="1"/>
          <p:nvPr/>
        </p:nvSpPr>
        <p:spPr>
          <a:xfrm>
            <a:off x="4575930" y="2321607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如何与客户沟通？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8D566FE-868D-47FC-BF86-A722E28FEB08}"/>
              </a:ext>
            </a:extLst>
          </p:cNvPr>
          <p:cNvCxnSpPr>
            <a:cxnSpLocks/>
          </p:cNvCxnSpPr>
          <p:nvPr/>
        </p:nvCxnSpPr>
        <p:spPr>
          <a:xfrm>
            <a:off x="5028493" y="3993707"/>
            <a:ext cx="1828637" cy="0"/>
          </a:xfrm>
          <a:prstGeom prst="line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D797F7C-B001-4DA1-A7DD-5093184901B8}"/>
              </a:ext>
            </a:extLst>
          </p:cNvPr>
          <p:cNvSpPr txBox="1"/>
          <p:nvPr/>
        </p:nvSpPr>
        <p:spPr>
          <a:xfrm>
            <a:off x="7084305" y="3701319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沟通技巧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3E38A78-DF1E-46AF-9AF2-2824D579F5C9}"/>
              </a:ext>
            </a:extLst>
          </p:cNvPr>
          <p:cNvCxnSpPr>
            <a:cxnSpLocks/>
          </p:cNvCxnSpPr>
          <p:nvPr/>
        </p:nvCxnSpPr>
        <p:spPr>
          <a:xfrm>
            <a:off x="9137621" y="3993707"/>
            <a:ext cx="1794784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69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06B219C-C0FC-4AE9-9125-DEB84571AAE8}"/>
              </a:ext>
            </a:extLst>
          </p:cNvPr>
          <p:cNvSpPr txBox="1"/>
          <p:nvPr/>
        </p:nvSpPr>
        <p:spPr>
          <a:xfrm>
            <a:off x="4208310" y="287079"/>
            <a:ext cx="3775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报表没完没了？</a:t>
            </a:r>
            <a:endParaRPr lang="zh-CN" altLang="en-US" sz="5400" dirty="0">
              <a:solidFill>
                <a:schemeClr val="bg2">
                  <a:lumMod val="50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7C0EE30C-4C1B-403E-BDD3-B5A7228F1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116351"/>
              </p:ext>
            </p:extLst>
          </p:nvPr>
        </p:nvGraphicFramePr>
        <p:xfrm>
          <a:off x="-121533" y="1320800"/>
          <a:ext cx="12435065" cy="5250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516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A921108-5EA9-4823-9E2D-DA1D38035028}"/>
              </a:ext>
            </a:extLst>
          </p:cNvPr>
          <p:cNvSpPr txBox="1"/>
          <p:nvPr/>
        </p:nvSpPr>
        <p:spPr>
          <a:xfrm>
            <a:off x="780828" y="205041"/>
            <a:ext cx="260032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300" dirty="0">
                <a:solidFill>
                  <a:schemeClr val="tx1">
                    <a:lumMod val="75000"/>
                    <a:lumOff val="2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1</a:t>
            </a:r>
            <a:endParaRPr lang="zh-CN" altLang="en-US" sz="41300" dirty="0">
              <a:solidFill>
                <a:schemeClr val="tx1">
                  <a:lumMod val="75000"/>
                  <a:lumOff val="25000"/>
                </a:scheme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E008405-42BF-4942-A205-B4451961140D}"/>
              </a:ext>
            </a:extLst>
          </p:cNvPr>
          <p:cNvSpPr txBox="1"/>
          <p:nvPr/>
        </p:nvSpPr>
        <p:spPr>
          <a:xfrm>
            <a:off x="3378205" y="2347007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要解决什么问题？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8D566FE-868D-47FC-BF86-A722E28FEB08}"/>
              </a:ext>
            </a:extLst>
          </p:cNvPr>
          <p:cNvCxnSpPr>
            <a:cxnSpLocks/>
          </p:cNvCxnSpPr>
          <p:nvPr/>
        </p:nvCxnSpPr>
        <p:spPr>
          <a:xfrm>
            <a:off x="3841721" y="4019107"/>
            <a:ext cx="2027104" cy="0"/>
          </a:xfrm>
          <a:prstGeom prst="line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D797F7C-B001-4DA1-A7DD-5093184901B8}"/>
              </a:ext>
            </a:extLst>
          </p:cNvPr>
          <p:cNvSpPr txBox="1"/>
          <p:nvPr/>
        </p:nvSpPr>
        <p:spPr>
          <a:xfrm>
            <a:off x="6096000" y="372671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产品定位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3E38A78-DF1E-46AF-9AF2-2824D579F5C9}"/>
              </a:ext>
            </a:extLst>
          </p:cNvPr>
          <p:cNvCxnSpPr>
            <a:cxnSpLocks/>
          </p:cNvCxnSpPr>
          <p:nvPr/>
        </p:nvCxnSpPr>
        <p:spPr>
          <a:xfrm>
            <a:off x="8149316" y="4019107"/>
            <a:ext cx="2027104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95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06B219C-C0FC-4AE9-9125-DEB84571AAE8}"/>
              </a:ext>
            </a:extLst>
          </p:cNvPr>
          <p:cNvSpPr txBox="1"/>
          <p:nvPr/>
        </p:nvSpPr>
        <p:spPr>
          <a:xfrm>
            <a:off x="4208310" y="287079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报表查询太慢？</a:t>
            </a:r>
            <a:endParaRPr lang="zh-CN" altLang="en-US" sz="5400" dirty="0">
              <a:solidFill>
                <a:schemeClr val="bg2">
                  <a:lumMod val="50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7C0EE30C-4C1B-403E-BDD3-B5A7228F1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322100"/>
              </p:ext>
            </p:extLst>
          </p:nvPr>
        </p:nvGraphicFramePr>
        <p:xfrm>
          <a:off x="-121533" y="1320800"/>
          <a:ext cx="12435065" cy="5250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263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F104D38-5D2B-41B4-AE2A-4310B6C4351B}"/>
              </a:ext>
            </a:extLst>
          </p:cNvPr>
          <p:cNvSpPr txBox="1"/>
          <p:nvPr/>
        </p:nvSpPr>
        <p:spPr>
          <a:xfrm>
            <a:off x="2412941" y="458323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集算器版本（与润乾报表配合）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872EB77-C3B3-4C1D-BA5C-3269BF730328}"/>
              </a:ext>
            </a:extLst>
          </p:cNvPr>
          <p:cNvSpPr/>
          <p:nvPr/>
        </p:nvSpPr>
        <p:spPr>
          <a:xfrm>
            <a:off x="839788" y="1546321"/>
            <a:ext cx="3168541" cy="3334151"/>
          </a:xfrm>
          <a:prstGeom prst="rect">
            <a:avLst/>
          </a:prstGeom>
          <a:solidFill>
            <a:srgbClr val="33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88C0304-3DF0-4FA1-9688-3914826BA42A}"/>
              </a:ext>
            </a:extLst>
          </p:cNvPr>
          <p:cNvSpPr txBox="1"/>
          <p:nvPr/>
        </p:nvSpPr>
        <p:spPr>
          <a:xfrm>
            <a:off x="1305803" y="1911342"/>
            <a:ext cx="2236510" cy="584775"/>
          </a:xfrm>
          <a:prstGeom prst="rect">
            <a:avLst/>
          </a:prstGeom>
          <a:solidFill>
            <a:srgbClr val="262626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报表集成版</a:t>
            </a:r>
            <a:endParaRPr lang="en-US" altLang="zh-CN" sz="32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1FDA25D-F8D1-4F5B-9D18-386866700CE3}"/>
              </a:ext>
            </a:extLst>
          </p:cNvPr>
          <p:cNvSpPr/>
          <p:nvPr/>
        </p:nvSpPr>
        <p:spPr>
          <a:xfrm>
            <a:off x="4511730" y="1546321"/>
            <a:ext cx="3168541" cy="3334151"/>
          </a:xfrm>
          <a:prstGeom prst="rect">
            <a:avLst/>
          </a:prstGeom>
          <a:solidFill>
            <a:srgbClr val="33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0489B9-D7DA-4241-8F85-D745AD978B83}"/>
              </a:ext>
            </a:extLst>
          </p:cNvPr>
          <p:cNvSpPr txBox="1"/>
          <p:nvPr/>
        </p:nvSpPr>
        <p:spPr>
          <a:xfrm>
            <a:off x="5388113" y="1911342"/>
            <a:ext cx="1415773" cy="584775"/>
          </a:xfrm>
          <a:prstGeom prst="rect">
            <a:avLst/>
          </a:prstGeom>
          <a:solidFill>
            <a:srgbClr val="262626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defRPr>
            </a:lvl1pPr>
          </a:lstStyle>
          <a:p>
            <a:r>
              <a:rPr lang="zh-CN" altLang="en-US" dirty="0"/>
              <a:t>标准版</a:t>
            </a:r>
            <a:endParaRPr lang="en-US" altLang="zh-CN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9FBF319-404F-459D-A4C5-31B7B56623D2}"/>
              </a:ext>
            </a:extLst>
          </p:cNvPr>
          <p:cNvSpPr/>
          <p:nvPr/>
        </p:nvSpPr>
        <p:spPr>
          <a:xfrm>
            <a:off x="8183672" y="1546321"/>
            <a:ext cx="3168541" cy="3334151"/>
          </a:xfrm>
          <a:prstGeom prst="rect">
            <a:avLst/>
          </a:prstGeom>
          <a:solidFill>
            <a:srgbClr val="33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D07BAC-B372-4864-9788-B22340FC397D}"/>
              </a:ext>
            </a:extLst>
          </p:cNvPr>
          <p:cNvSpPr txBox="1"/>
          <p:nvPr/>
        </p:nvSpPr>
        <p:spPr>
          <a:xfrm>
            <a:off x="9060055" y="1911342"/>
            <a:ext cx="1415773" cy="584775"/>
          </a:xfrm>
          <a:prstGeom prst="rect">
            <a:avLst/>
          </a:prstGeom>
          <a:solidFill>
            <a:srgbClr val="262626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defRPr>
            </a:lvl1pPr>
          </a:lstStyle>
          <a:p>
            <a:r>
              <a:rPr lang="zh-CN" altLang="en-US" dirty="0"/>
              <a:t>专业版</a:t>
            </a:r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210F228-2E7E-4BEE-A1AD-C5BDBF07EA7B}"/>
              </a:ext>
            </a:extLst>
          </p:cNvPr>
          <p:cNvSpPr txBox="1"/>
          <p:nvPr/>
        </p:nvSpPr>
        <p:spPr>
          <a:xfrm>
            <a:off x="1305803" y="2649251"/>
            <a:ext cx="223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高性能存储解决解决大清单报表和快速填报统计，不能编写脚本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E5055AD-303F-4DEE-80B2-2A7A3C795AE6}"/>
              </a:ext>
            </a:extLst>
          </p:cNvPr>
          <p:cNvSpPr txBox="1"/>
          <p:nvPr/>
        </p:nvSpPr>
        <p:spPr>
          <a:xfrm>
            <a:off x="4914376" y="2649251"/>
            <a:ext cx="2363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灵活脚本解决复杂数据准备、多样性数据源，使报表开发彻底工具化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F73C83-4A37-4A60-B147-05C6C6BB57B2}"/>
              </a:ext>
            </a:extLst>
          </p:cNvPr>
          <p:cNvSpPr txBox="1"/>
          <p:nvPr/>
        </p:nvSpPr>
        <p:spPr>
          <a:xfrm>
            <a:off x="8375194" y="2649251"/>
            <a:ext cx="2785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标准版和报表集成版的</a:t>
            </a: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合体，报表开发彻底工具化的基础</a:t>
            </a: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上再提升运算性能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A0A2DDA-FA45-4093-83E3-ACE7FA9EBE6B}"/>
              </a:ext>
            </a:extLst>
          </p:cNvPr>
          <p:cNvSpPr txBox="1"/>
          <p:nvPr/>
        </p:nvSpPr>
        <p:spPr>
          <a:xfrm>
            <a:off x="839788" y="5089919"/>
            <a:ext cx="8814657" cy="1135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商务政策：</a:t>
            </a:r>
            <a:r>
              <a:rPr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http://www.raqsoft.com.cn/wx/business.html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买断模式：</a:t>
            </a:r>
            <a:r>
              <a:rPr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http://www.raqsoft.com.cn/wx/hdq-buyout.html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2234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FA1E83-8C5F-4648-A723-5852D16D99B1}"/>
              </a:ext>
            </a:extLst>
          </p:cNvPr>
          <p:cNvSpPr txBox="1"/>
          <p:nvPr/>
        </p:nvSpPr>
        <p:spPr>
          <a:xfrm>
            <a:off x="2194932" y="2321004"/>
            <a:ext cx="78021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如何面对客户拒绝？</a:t>
            </a:r>
            <a:endParaRPr lang="en-US" altLang="zh-CN" sz="66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1652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EE6F532-F837-4D44-BEB1-F33468AE9371}"/>
              </a:ext>
            </a:extLst>
          </p:cNvPr>
          <p:cNvSpPr txBox="1"/>
          <p:nvPr/>
        </p:nvSpPr>
        <p:spPr>
          <a:xfrm>
            <a:off x="874032" y="124141"/>
            <a:ext cx="105124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客户：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集算器还要学习，难度太大，不如直接用</a:t>
            </a:r>
            <a:r>
              <a:rPr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</a:p>
          <a:p>
            <a:pPr algn="l">
              <a:lnSpc>
                <a:spcPct val="150000"/>
              </a:lnSpc>
            </a:pPr>
            <a:endParaRPr lang="en-US" altLang="zh-CN" sz="16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参考回答：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对于有</a:t>
            </a:r>
            <a:r>
              <a:rPr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的程序员，学会集算器的基本概念和语法也就半天时间。如果需要深入掌握一些思维方式，那可能需要几个月的时间，但任何技术都是这样。一旦掌握了，就象打开一扇新的门，很多以前难做的问题都迎刃而解了，这个成本是一次性的，可以得到一劳永逸的好处。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当然，集算器也确实有难度，主要在于性能优化算法的理解上而不是集算器本身。但这个难度对</a:t>
            </a:r>
            <a:r>
              <a:rPr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也存在且更严重，以至于很多人就放弃优化了；对于</a:t>
            </a:r>
            <a:r>
              <a:rPr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倒是不存在这问题，但原因是</a:t>
            </a:r>
            <a:r>
              <a:rPr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写不出高效算法，想努力都不行。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281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17777EB-7FF9-4139-8AED-E552DD54A3C5}"/>
              </a:ext>
            </a:extLst>
          </p:cNvPr>
          <p:cNvSpPr txBox="1"/>
          <p:nvPr/>
        </p:nvSpPr>
        <p:spPr>
          <a:xfrm>
            <a:off x="874032" y="124141"/>
            <a:ext cx="105124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客户：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（相对报表）集算器太贵了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en-US" altLang="zh-CN" sz="16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参考回答：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贵不贵，要看替代成本。如果不用集算器，解决这些问题需要花费的成本有多高？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集算器能减少一半以上的编码工作量，而能写数据运算的程序员价码都不低；用集算器解决性能优化问题，能有效减少数据库或硬件的扩容。从替代技术的成本来看，集算器并不贵。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另外，集算器也提供买断模式，而且配合润乾报表工作的版本要便宜很多。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578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17777EB-7FF9-4139-8AED-E552DD54A3C5}"/>
              </a:ext>
            </a:extLst>
          </p:cNvPr>
          <p:cNvSpPr txBox="1"/>
          <p:nvPr/>
        </p:nvSpPr>
        <p:spPr>
          <a:xfrm>
            <a:off x="874032" y="124141"/>
            <a:ext cx="105124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客户：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集算器有点偏门，学会它不能提升个人在职场上的价值，程序员不肯学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en-US" altLang="zh-CN" sz="16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参考回答：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这个问题有两方面。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站在公司角度上看，你的员工是掌握偏门一点的技术好还是会通用的技术好呢？什么样的员工会更稳定一点呢？你懂的！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在员工角度上看，看起来是这样，但一项技术要等到人人皆知后再去学，你的价值会大吗？当然，在还偏门时去投入精力学习某项技术是有些赌的成份，所以，还是认真了解一下集算器的特征，评判它是否值得一赌。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743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E52515F-C1B6-4DBA-BA82-F7971E1748CB}"/>
              </a:ext>
            </a:extLst>
          </p:cNvPr>
          <p:cNvSpPr txBox="1"/>
          <p:nvPr/>
        </p:nvSpPr>
        <p:spPr>
          <a:xfrm>
            <a:off x="3951828" y="458323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有了报表工具后</a:t>
            </a:r>
            <a:endParaRPr lang="en-US" altLang="zh-CN" sz="4000" dirty="0">
              <a:solidFill>
                <a:schemeClr val="bg1">
                  <a:lumMod val="65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  <a:p>
            <a:pPr algn="ctr"/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还面临哪些问题？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65DAF8-5154-4F57-BC1F-88688C7F69BE}"/>
              </a:ext>
            </a:extLst>
          </p:cNvPr>
          <p:cNvSpPr/>
          <p:nvPr/>
        </p:nvSpPr>
        <p:spPr>
          <a:xfrm>
            <a:off x="839788" y="2095550"/>
            <a:ext cx="5110075" cy="4151727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7C3676-C5FA-4E82-9963-9ABB0778C504}"/>
              </a:ext>
            </a:extLst>
          </p:cNvPr>
          <p:cNvSpPr/>
          <p:nvPr/>
        </p:nvSpPr>
        <p:spPr>
          <a:xfrm>
            <a:off x="1756356" y="2394321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报表没完没了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8B0632E-E413-4541-A326-F2098D7C65DD}"/>
              </a:ext>
            </a:extLst>
          </p:cNvPr>
          <p:cNvSpPr txBox="1"/>
          <p:nvPr/>
        </p:nvSpPr>
        <p:spPr>
          <a:xfrm>
            <a:off x="1083773" y="3339423"/>
            <a:ext cx="4622104" cy="188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需求多变，报表总也做不完，累！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很多技术力量投入报表开发，却还是疲于应付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技术高手用来做报表，感觉很浪费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4124E28-AF56-4990-9D9B-6A86571F55E4}"/>
              </a:ext>
            </a:extLst>
          </p:cNvPr>
          <p:cNvSpPr/>
          <p:nvPr/>
        </p:nvSpPr>
        <p:spPr>
          <a:xfrm>
            <a:off x="6242139" y="2095550"/>
            <a:ext cx="5110075" cy="4151727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8779402-03E9-4D04-8E43-4AE1D0B1CA1D}"/>
              </a:ext>
            </a:extLst>
          </p:cNvPr>
          <p:cNvSpPr/>
          <p:nvPr/>
        </p:nvSpPr>
        <p:spPr>
          <a:xfrm>
            <a:off x="7158707" y="2394321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报表查询太慢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755BB21-EAE0-424E-B302-3BF11C704600}"/>
              </a:ext>
            </a:extLst>
          </p:cNvPr>
          <p:cNvSpPr txBox="1"/>
          <p:nvPr/>
        </p:nvSpPr>
        <p:spPr>
          <a:xfrm>
            <a:off x="6486124" y="3339423"/>
            <a:ext cx="4622104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查询一次要等几分钟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数据库很忙，报表查询响应慢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数据量太大，报表响应不及时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优化多次，效果不明显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2076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555B53B-499D-44F3-B494-77CB8F19D592}"/>
              </a:ext>
            </a:extLst>
          </p:cNvPr>
          <p:cNvSpPr txBox="1"/>
          <p:nvPr/>
        </p:nvSpPr>
        <p:spPr>
          <a:xfrm>
            <a:off x="3182387" y="458323"/>
            <a:ext cx="5827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这些是报表工具的锅吗？</a:t>
            </a:r>
            <a:endParaRPr lang="en-US" altLang="zh-CN" sz="4000" dirty="0">
              <a:solidFill>
                <a:schemeClr val="bg1">
                  <a:lumMod val="65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  <a:p>
            <a:pPr algn="ctr"/>
            <a:r>
              <a:rPr lang="zh-CN" altLang="en-US" sz="40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请看下图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0BFDA2-CDF1-432D-84D1-3B4F89C9CA73}"/>
              </a:ext>
            </a:extLst>
          </p:cNvPr>
          <p:cNvSpPr/>
          <p:nvPr/>
        </p:nvSpPr>
        <p:spPr>
          <a:xfrm>
            <a:off x="3216912" y="2145765"/>
            <a:ext cx="1645450" cy="185420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60F322E-53C6-41F4-BAA4-94D57FDAF7D1}"/>
              </a:ext>
            </a:extLst>
          </p:cNvPr>
          <p:cNvSpPr txBox="1"/>
          <p:nvPr/>
        </p:nvSpPr>
        <p:spPr>
          <a:xfrm>
            <a:off x="3690824" y="40597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</a:p>
        </p:txBody>
      </p:sp>
      <p:sp>
        <p:nvSpPr>
          <p:cNvPr id="5" name="流程图: 磁盘 4">
            <a:extLst>
              <a:ext uri="{FF2B5EF4-FFF2-40B4-BE49-F238E27FC236}">
                <a16:creationId xmlns:a16="http://schemas.microsoft.com/office/drawing/2014/main" id="{EE971796-F858-4E9A-B515-7847D8A728BA}"/>
              </a:ext>
            </a:extLst>
          </p:cNvPr>
          <p:cNvSpPr/>
          <p:nvPr/>
        </p:nvSpPr>
        <p:spPr>
          <a:xfrm>
            <a:off x="3690824" y="2685515"/>
            <a:ext cx="697627" cy="774700"/>
          </a:xfrm>
          <a:prstGeom prst="flowChartMagneticDisk">
            <a:avLst/>
          </a:prstGeom>
          <a:solidFill>
            <a:srgbClr val="2E2E2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B9AA30-1056-4FC5-9203-6E29F1A70AB2}"/>
              </a:ext>
            </a:extLst>
          </p:cNvPr>
          <p:cNvSpPr/>
          <p:nvPr/>
        </p:nvSpPr>
        <p:spPr>
          <a:xfrm>
            <a:off x="5580948" y="2145765"/>
            <a:ext cx="1645450" cy="185420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CC2FC11-817A-4887-8C27-D084D04AFFFD}"/>
              </a:ext>
            </a:extLst>
          </p:cNvPr>
          <p:cNvSpPr txBox="1"/>
          <p:nvPr/>
        </p:nvSpPr>
        <p:spPr>
          <a:xfrm>
            <a:off x="5285419" y="4059703"/>
            <a:ext cx="223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计算（数据准备）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F2D87B-3C30-4A10-8EB7-D2516D2B5807}"/>
              </a:ext>
            </a:extLst>
          </p:cNvPr>
          <p:cNvSpPr/>
          <p:nvPr/>
        </p:nvSpPr>
        <p:spPr>
          <a:xfrm>
            <a:off x="7941312" y="2145765"/>
            <a:ext cx="1645450" cy="185420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4961A9D-D902-4DE8-B5B5-526A84E69144}"/>
              </a:ext>
            </a:extLst>
          </p:cNvPr>
          <p:cNvSpPr txBox="1"/>
          <p:nvPr/>
        </p:nvSpPr>
        <p:spPr>
          <a:xfrm>
            <a:off x="8415223" y="4059703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呈现</a:t>
            </a:r>
          </a:p>
        </p:txBody>
      </p:sp>
      <p:sp>
        <p:nvSpPr>
          <p:cNvPr id="12" name="calculating_304615">
            <a:extLst>
              <a:ext uri="{FF2B5EF4-FFF2-40B4-BE49-F238E27FC236}">
                <a16:creationId xmlns:a16="http://schemas.microsoft.com/office/drawing/2014/main" id="{A3315870-4710-477C-8325-92D27A30B221}"/>
              </a:ext>
            </a:extLst>
          </p:cNvPr>
          <p:cNvSpPr>
            <a:spLocks noChangeAspect="1"/>
          </p:cNvSpPr>
          <p:nvPr/>
        </p:nvSpPr>
        <p:spPr bwMode="auto">
          <a:xfrm>
            <a:off x="6031205" y="2685515"/>
            <a:ext cx="744936" cy="774700"/>
          </a:xfrm>
          <a:custGeom>
            <a:avLst/>
            <a:gdLst>
              <a:gd name="T0" fmla="*/ 5992 w 6569"/>
              <a:gd name="T1" fmla="*/ 5324 h 6841"/>
              <a:gd name="T2" fmla="*/ 5791 w 6569"/>
              <a:gd name="T3" fmla="*/ 15 h 6841"/>
              <a:gd name="T4" fmla="*/ 5537 w 6569"/>
              <a:gd name="T5" fmla="*/ 1470 h 6841"/>
              <a:gd name="T6" fmla="*/ 3398 w 6569"/>
              <a:gd name="T7" fmla="*/ 1000 h 6841"/>
              <a:gd name="T8" fmla="*/ 2640 w 6569"/>
              <a:gd name="T9" fmla="*/ 773 h 6841"/>
              <a:gd name="T10" fmla="*/ 2564 w 6569"/>
              <a:gd name="T11" fmla="*/ 2563 h 6841"/>
              <a:gd name="T12" fmla="*/ 3171 w 6569"/>
              <a:gd name="T13" fmla="*/ 2638 h 6841"/>
              <a:gd name="T14" fmla="*/ 3398 w 6569"/>
              <a:gd name="T15" fmla="*/ 1925 h 6841"/>
              <a:gd name="T16" fmla="*/ 5537 w 6569"/>
              <a:gd name="T17" fmla="*/ 3867 h 6841"/>
              <a:gd name="T18" fmla="*/ 5279 w 6569"/>
              <a:gd name="T19" fmla="*/ 3363 h 6841"/>
              <a:gd name="T20" fmla="*/ 4514 w 6569"/>
              <a:gd name="T21" fmla="*/ 3154 h 6841"/>
              <a:gd name="T22" fmla="*/ 4445 w 6569"/>
              <a:gd name="T23" fmla="*/ 4951 h 6841"/>
              <a:gd name="T24" fmla="*/ 5071 w 6569"/>
              <a:gd name="T25" fmla="*/ 5020 h 6841"/>
              <a:gd name="T26" fmla="*/ 5279 w 6569"/>
              <a:gd name="T27" fmla="*/ 4322 h 6841"/>
              <a:gd name="T28" fmla="*/ 5537 w 6569"/>
              <a:gd name="T29" fmla="*/ 5324 h 6841"/>
              <a:gd name="T30" fmla="*/ 1016 w 6569"/>
              <a:gd name="T31" fmla="*/ 4322 h 6841"/>
              <a:gd name="T32" fmla="*/ 3155 w 6569"/>
              <a:gd name="T33" fmla="*/ 4812 h 6841"/>
              <a:gd name="T34" fmla="*/ 3920 w 6569"/>
              <a:gd name="T35" fmla="*/ 5020 h 6841"/>
              <a:gd name="T36" fmla="*/ 3990 w 6569"/>
              <a:gd name="T37" fmla="*/ 3224 h 6841"/>
              <a:gd name="T38" fmla="*/ 3364 w 6569"/>
              <a:gd name="T39" fmla="*/ 3154 h 6841"/>
              <a:gd name="T40" fmla="*/ 3155 w 6569"/>
              <a:gd name="T41" fmla="*/ 3867 h 6841"/>
              <a:gd name="T42" fmla="*/ 1016 w 6569"/>
              <a:gd name="T43" fmla="*/ 1683 h 6841"/>
              <a:gd name="T44" fmla="*/ 1274 w 6569"/>
              <a:gd name="T45" fmla="*/ 2411 h 6841"/>
              <a:gd name="T46" fmla="*/ 2033 w 6569"/>
              <a:gd name="T47" fmla="*/ 2638 h 6841"/>
              <a:gd name="T48" fmla="*/ 2109 w 6569"/>
              <a:gd name="T49" fmla="*/ 848 h 6841"/>
              <a:gd name="T50" fmla="*/ 1502 w 6569"/>
              <a:gd name="T51" fmla="*/ 773 h 6841"/>
              <a:gd name="T52" fmla="*/ 1274 w 6569"/>
              <a:gd name="T53" fmla="*/ 1228 h 6841"/>
              <a:gd name="T54" fmla="*/ 1016 w 6569"/>
              <a:gd name="T55" fmla="*/ 248 h 6841"/>
              <a:gd name="T56" fmla="*/ 561 w 6569"/>
              <a:gd name="T57" fmla="*/ 242 h 6841"/>
              <a:gd name="T58" fmla="*/ 228 w 6569"/>
              <a:gd name="T59" fmla="*/ 5324 h 6841"/>
              <a:gd name="T60" fmla="*/ 0 w 6569"/>
              <a:gd name="T61" fmla="*/ 6613 h 6841"/>
              <a:gd name="T62" fmla="*/ 6341 w 6569"/>
              <a:gd name="T63" fmla="*/ 6841 h 6841"/>
              <a:gd name="T64" fmla="*/ 6569 w 6569"/>
              <a:gd name="T65" fmla="*/ 5551 h 6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69" h="6841">
                <a:moveTo>
                  <a:pt x="6341" y="5324"/>
                </a:moveTo>
                <a:lnTo>
                  <a:pt x="5992" y="5324"/>
                </a:lnTo>
                <a:lnTo>
                  <a:pt x="5992" y="248"/>
                </a:lnTo>
                <a:cubicBezTo>
                  <a:pt x="5992" y="131"/>
                  <a:pt x="5907" y="28"/>
                  <a:pt x="5791" y="15"/>
                </a:cubicBezTo>
                <a:cubicBezTo>
                  <a:pt x="5653" y="0"/>
                  <a:pt x="5537" y="107"/>
                  <a:pt x="5537" y="242"/>
                </a:cubicBezTo>
                <a:lnTo>
                  <a:pt x="5537" y="1470"/>
                </a:lnTo>
                <a:lnTo>
                  <a:pt x="3398" y="1470"/>
                </a:lnTo>
                <a:lnTo>
                  <a:pt x="3398" y="1000"/>
                </a:lnTo>
                <a:cubicBezTo>
                  <a:pt x="3398" y="874"/>
                  <a:pt x="3296" y="773"/>
                  <a:pt x="3171" y="773"/>
                </a:cubicBezTo>
                <a:lnTo>
                  <a:pt x="2640" y="773"/>
                </a:lnTo>
                <a:cubicBezTo>
                  <a:pt x="2598" y="773"/>
                  <a:pt x="2564" y="806"/>
                  <a:pt x="2564" y="848"/>
                </a:cubicBezTo>
                <a:lnTo>
                  <a:pt x="2564" y="2563"/>
                </a:lnTo>
                <a:cubicBezTo>
                  <a:pt x="2564" y="2605"/>
                  <a:pt x="2598" y="2638"/>
                  <a:pt x="2640" y="2638"/>
                </a:cubicBezTo>
                <a:lnTo>
                  <a:pt x="3171" y="2638"/>
                </a:lnTo>
                <a:cubicBezTo>
                  <a:pt x="3296" y="2638"/>
                  <a:pt x="3398" y="2537"/>
                  <a:pt x="3398" y="2411"/>
                </a:cubicBezTo>
                <a:lnTo>
                  <a:pt x="3398" y="1925"/>
                </a:lnTo>
                <a:lnTo>
                  <a:pt x="5537" y="1925"/>
                </a:lnTo>
                <a:lnTo>
                  <a:pt x="5537" y="3867"/>
                </a:lnTo>
                <a:lnTo>
                  <a:pt x="5279" y="3867"/>
                </a:lnTo>
                <a:lnTo>
                  <a:pt x="5279" y="3363"/>
                </a:lnTo>
                <a:cubicBezTo>
                  <a:pt x="5279" y="3248"/>
                  <a:pt x="5186" y="3154"/>
                  <a:pt x="5071" y="3154"/>
                </a:cubicBezTo>
                <a:lnTo>
                  <a:pt x="4514" y="3154"/>
                </a:lnTo>
                <a:cubicBezTo>
                  <a:pt x="4476" y="3154"/>
                  <a:pt x="4445" y="3185"/>
                  <a:pt x="4445" y="3224"/>
                </a:cubicBezTo>
                <a:lnTo>
                  <a:pt x="4445" y="4951"/>
                </a:lnTo>
                <a:cubicBezTo>
                  <a:pt x="4445" y="4989"/>
                  <a:pt x="4476" y="5020"/>
                  <a:pt x="4514" y="5020"/>
                </a:cubicBezTo>
                <a:lnTo>
                  <a:pt x="5071" y="5020"/>
                </a:lnTo>
                <a:cubicBezTo>
                  <a:pt x="5186" y="5020"/>
                  <a:pt x="5279" y="4927"/>
                  <a:pt x="5279" y="4812"/>
                </a:cubicBezTo>
                <a:lnTo>
                  <a:pt x="5279" y="4322"/>
                </a:lnTo>
                <a:lnTo>
                  <a:pt x="5537" y="4322"/>
                </a:lnTo>
                <a:lnTo>
                  <a:pt x="5537" y="5324"/>
                </a:lnTo>
                <a:lnTo>
                  <a:pt x="1016" y="5324"/>
                </a:lnTo>
                <a:lnTo>
                  <a:pt x="1016" y="4322"/>
                </a:lnTo>
                <a:lnTo>
                  <a:pt x="3155" y="4322"/>
                </a:lnTo>
                <a:lnTo>
                  <a:pt x="3155" y="4812"/>
                </a:lnTo>
                <a:cubicBezTo>
                  <a:pt x="3155" y="4927"/>
                  <a:pt x="3249" y="5020"/>
                  <a:pt x="3364" y="5020"/>
                </a:cubicBezTo>
                <a:lnTo>
                  <a:pt x="3920" y="5020"/>
                </a:lnTo>
                <a:cubicBezTo>
                  <a:pt x="3959" y="5020"/>
                  <a:pt x="3990" y="4989"/>
                  <a:pt x="3990" y="4951"/>
                </a:cubicBezTo>
                <a:lnTo>
                  <a:pt x="3990" y="3224"/>
                </a:lnTo>
                <a:cubicBezTo>
                  <a:pt x="3990" y="3185"/>
                  <a:pt x="3959" y="3154"/>
                  <a:pt x="3920" y="3154"/>
                </a:cubicBezTo>
                <a:lnTo>
                  <a:pt x="3364" y="3154"/>
                </a:lnTo>
                <a:cubicBezTo>
                  <a:pt x="3249" y="3154"/>
                  <a:pt x="3155" y="3248"/>
                  <a:pt x="3155" y="3363"/>
                </a:cubicBezTo>
                <a:lnTo>
                  <a:pt x="3155" y="3867"/>
                </a:lnTo>
                <a:lnTo>
                  <a:pt x="1016" y="3867"/>
                </a:lnTo>
                <a:lnTo>
                  <a:pt x="1016" y="1683"/>
                </a:lnTo>
                <a:lnTo>
                  <a:pt x="1274" y="1683"/>
                </a:lnTo>
                <a:lnTo>
                  <a:pt x="1274" y="2411"/>
                </a:lnTo>
                <a:cubicBezTo>
                  <a:pt x="1274" y="2537"/>
                  <a:pt x="1376" y="2638"/>
                  <a:pt x="1502" y="2638"/>
                </a:cubicBezTo>
                <a:lnTo>
                  <a:pt x="2033" y="2638"/>
                </a:lnTo>
                <a:cubicBezTo>
                  <a:pt x="2075" y="2638"/>
                  <a:pt x="2109" y="2605"/>
                  <a:pt x="2109" y="2563"/>
                </a:cubicBezTo>
                <a:lnTo>
                  <a:pt x="2109" y="848"/>
                </a:lnTo>
                <a:cubicBezTo>
                  <a:pt x="2109" y="806"/>
                  <a:pt x="2075" y="773"/>
                  <a:pt x="2033" y="773"/>
                </a:cubicBezTo>
                <a:lnTo>
                  <a:pt x="1502" y="773"/>
                </a:lnTo>
                <a:cubicBezTo>
                  <a:pt x="1376" y="773"/>
                  <a:pt x="1274" y="874"/>
                  <a:pt x="1274" y="1000"/>
                </a:cubicBezTo>
                <a:lnTo>
                  <a:pt x="1274" y="1228"/>
                </a:lnTo>
                <a:lnTo>
                  <a:pt x="1016" y="1228"/>
                </a:lnTo>
                <a:lnTo>
                  <a:pt x="1016" y="248"/>
                </a:lnTo>
                <a:cubicBezTo>
                  <a:pt x="1016" y="131"/>
                  <a:pt x="931" y="28"/>
                  <a:pt x="815" y="15"/>
                </a:cubicBezTo>
                <a:cubicBezTo>
                  <a:pt x="677" y="0"/>
                  <a:pt x="561" y="107"/>
                  <a:pt x="561" y="242"/>
                </a:cubicBezTo>
                <a:lnTo>
                  <a:pt x="561" y="5324"/>
                </a:lnTo>
                <a:lnTo>
                  <a:pt x="228" y="5324"/>
                </a:lnTo>
                <a:cubicBezTo>
                  <a:pt x="102" y="5324"/>
                  <a:pt x="0" y="5426"/>
                  <a:pt x="0" y="5551"/>
                </a:cubicBezTo>
                <a:lnTo>
                  <a:pt x="0" y="6613"/>
                </a:lnTo>
                <a:cubicBezTo>
                  <a:pt x="0" y="6739"/>
                  <a:pt x="102" y="6841"/>
                  <a:pt x="228" y="6841"/>
                </a:cubicBezTo>
                <a:lnTo>
                  <a:pt x="6341" y="6841"/>
                </a:lnTo>
                <a:cubicBezTo>
                  <a:pt x="6467" y="6841"/>
                  <a:pt x="6569" y="6739"/>
                  <a:pt x="6569" y="6613"/>
                </a:cubicBezTo>
                <a:lnTo>
                  <a:pt x="6569" y="5551"/>
                </a:lnTo>
                <a:cubicBezTo>
                  <a:pt x="6569" y="5426"/>
                  <a:pt x="6467" y="5324"/>
                  <a:pt x="6341" y="5324"/>
                </a:cubicBezTo>
                <a:close/>
              </a:path>
            </a:pathLst>
          </a:custGeom>
          <a:solidFill>
            <a:srgbClr val="2E2E2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educational-graphic_42927">
            <a:extLst>
              <a:ext uri="{FF2B5EF4-FFF2-40B4-BE49-F238E27FC236}">
                <a16:creationId xmlns:a16="http://schemas.microsoft.com/office/drawing/2014/main" id="{89B15E93-21CA-44EC-9048-425758AA4827}"/>
              </a:ext>
            </a:extLst>
          </p:cNvPr>
          <p:cNvSpPr>
            <a:spLocks noChangeAspect="1"/>
          </p:cNvSpPr>
          <p:nvPr/>
        </p:nvSpPr>
        <p:spPr bwMode="auto">
          <a:xfrm>
            <a:off x="8329673" y="2685515"/>
            <a:ext cx="868727" cy="774699"/>
          </a:xfrm>
          <a:custGeom>
            <a:avLst/>
            <a:gdLst>
              <a:gd name="connsiteX0" fmla="*/ 370392 w 608536"/>
              <a:gd name="connsiteY0" fmla="*/ 352702 h 594971"/>
              <a:gd name="connsiteX1" fmla="*/ 340239 w 608536"/>
              <a:gd name="connsiteY1" fmla="*/ 382819 h 594971"/>
              <a:gd name="connsiteX2" fmla="*/ 370392 w 608536"/>
              <a:gd name="connsiteY2" fmla="*/ 411502 h 594971"/>
              <a:gd name="connsiteX3" fmla="*/ 399110 w 608536"/>
              <a:gd name="connsiteY3" fmla="*/ 382819 h 594971"/>
              <a:gd name="connsiteX4" fmla="*/ 370392 w 608536"/>
              <a:gd name="connsiteY4" fmla="*/ 352702 h 594971"/>
              <a:gd name="connsiteX5" fmla="*/ 219626 w 608536"/>
              <a:gd name="connsiteY5" fmla="*/ 213589 h 594971"/>
              <a:gd name="connsiteX6" fmla="*/ 190909 w 608536"/>
              <a:gd name="connsiteY6" fmla="*/ 242272 h 594971"/>
              <a:gd name="connsiteX7" fmla="*/ 219626 w 608536"/>
              <a:gd name="connsiteY7" fmla="*/ 272389 h 594971"/>
              <a:gd name="connsiteX8" fmla="*/ 248343 w 608536"/>
              <a:gd name="connsiteY8" fmla="*/ 242272 h 594971"/>
              <a:gd name="connsiteX9" fmla="*/ 219626 w 608536"/>
              <a:gd name="connsiteY9" fmla="*/ 213589 h 594971"/>
              <a:gd name="connsiteX10" fmla="*/ 526902 w 608536"/>
              <a:gd name="connsiteY10" fmla="*/ 93120 h 594971"/>
              <a:gd name="connsiteX11" fmla="*/ 498184 w 608536"/>
              <a:gd name="connsiteY11" fmla="*/ 121803 h 594971"/>
              <a:gd name="connsiteX12" fmla="*/ 526902 w 608536"/>
              <a:gd name="connsiteY12" fmla="*/ 150486 h 594971"/>
              <a:gd name="connsiteX13" fmla="*/ 555619 w 608536"/>
              <a:gd name="connsiteY13" fmla="*/ 121803 h 594971"/>
              <a:gd name="connsiteX14" fmla="*/ 526902 w 608536"/>
              <a:gd name="connsiteY14" fmla="*/ 93120 h 594971"/>
              <a:gd name="connsiteX15" fmla="*/ 526902 w 608536"/>
              <a:gd name="connsiteY15" fmla="*/ 68739 h 594971"/>
              <a:gd name="connsiteX16" fmla="*/ 580029 w 608536"/>
              <a:gd name="connsiteY16" fmla="*/ 121803 h 594971"/>
              <a:gd name="connsiteX17" fmla="*/ 526902 w 608536"/>
              <a:gd name="connsiteY17" fmla="*/ 174867 h 594971"/>
              <a:gd name="connsiteX18" fmla="*/ 503928 w 608536"/>
              <a:gd name="connsiteY18" fmla="*/ 169130 h 594971"/>
              <a:gd name="connsiteX19" fmla="*/ 404853 w 608536"/>
              <a:gd name="connsiteY19" fmla="*/ 342663 h 594971"/>
              <a:gd name="connsiteX20" fmla="*/ 423519 w 608536"/>
              <a:gd name="connsiteY20" fmla="*/ 382819 h 594971"/>
              <a:gd name="connsiteX21" fmla="*/ 370392 w 608536"/>
              <a:gd name="connsiteY21" fmla="*/ 435883 h 594971"/>
              <a:gd name="connsiteX22" fmla="*/ 315829 w 608536"/>
              <a:gd name="connsiteY22" fmla="*/ 382819 h 594971"/>
              <a:gd name="connsiteX23" fmla="*/ 325880 w 608536"/>
              <a:gd name="connsiteY23" fmla="*/ 351268 h 594971"/>
              <a:gd name="connsiteX24" fmla="*/ 256959 w 608536"/>
              <a:gd name="connsiteY24" fmla="*/ 280994 h 594971"/>
              <a:gd name="connsiteX25" fmla="*/ 219626 w 608536"/>
              <a:gd name="connsiteY25" fmla="*/ 296770 h 594971"/>
              <a:gd name="connsiteX26" fmla="*/ 189473 w 608536"/>
              <a:gd name="connsiteY26" fmla="*/ 286731 h 594971"/>
              <a:gd name="connsiteX27" fmla="*/ 87526 w 608536"/>
              <a:gd name="connsiteY27" fmla="*/ 420107 h 594971"/>
              <a:gd name="connsiteX28" fmla="*/ 77475 w 608536"/>
              <a:gd name="connsiteY28" fmla="*/ 411502 h 594971"/>
              <a:gd name="connsiteX29" fmla="*/ 179422 w 608536"/>
              <a:gd name="connsiteY29" fmla="*/ 278126 h 594971"/>
              <a:gd name="connsiteX30" fmla="*/ 166499 w 608536"/>
              <a:gd name="connsiteY30" fmla="*/ 242272 h 594971"/>
              <a:gd name="connsiteX31" fmla="*/ 219626 w 608536"/>
              <a:gd name="connsiteY31" fmla="*/ 189208 h 594971"/>
              <a:gd name="connsiteX32" fmla="*/ 272753 w 608536"/>
              <a:gd name="connsiteY32" fmla="*/ 242272 h 594971"/>
              <a:gd name="connsiteX33" fmla="*/ 264138 w 608536"/>
              <a:gd name="connsiteY33" fmla="*/ 272389 h 594971"/>
              <a:gd name="connsiteX34" fmla="*/ 334495 w 608536"/>
              <a:gd name="connsiteY34" fmla="*/ 342663 h 594971"/>
              <a:gd name="connsiteX35" fmla="*/ 370392 w 608536"/>
              <a:gd name="connsiteY35" fmla="*/ 328321 h 594971"/>
              <a:gd name="connsiteX36" fmla="*/ 394802 w 608536"/>
              <a:gd name="connsiteY36" fmla="*/ 335492 h 594971"/>
              <a:gd name="connsiteX37" fmla="*/ 493877 w 608536"/>
              <a:gd name="connsiteY37" fmla="*/ 163393 h 594971"/>
              <a:gd name="connsiteX38" fmla="*/ 473775 w 608536"/>
              <a:gd name="connsiteY38" fmla="*/ 121803 h 594971"/>
              <a:gd name="connsiteX39" fmla="*/ 526902 w 608536"/>
              <a:gd name="connsiteY39" fmla="*/ 68739 h 594971"/>
              <a:gd name="connsiteX40" fmla="*/ 37316 w 608536"/>
              <a:gd name="connsiteY40" fmla="*/ 0 h 594971"/>
              <a:gd name="connsiteX41" fmla="*/ 76067 w 608536"/>
              <a:gd name="connsiteY41" fmla="*/ 60214 h 594971"/>
              <a:gd name="connsiteX42" fmla="*/ 50233 w 608536"/>
              <a:gd name="connsiteY42" fmla="*/ 60214 h 594971"/>
              <a:gd name="connsiteX43" fmla="*/ 50233 w 608536"/>
              <a:gd name="connsiteY43" fmla="*/ 544793 h 594971"/>
              <a:gd name="connsiteX44" fmla="*/ 548256 w 608536"/>
              <a:gd name="connsiteY44" fmla="*/ 544793 h 594971"/>
              <a:gd name="connsiteX45" fmla="*/ 548256 w 608536"/>
              <a:gd name="connsiteY45" fmla="*/ 518987 h 594971"/>
              <a:gd name="connsiteX46" fmla="*/ 608536 w 608536"/>
              <a:gd name="connsiteY46" fmla="*/ 557696 h 594971"/>
              <a:gd name="connsiteX47" fmla="*/ 548256 w 608536"/>
              <a:gd name="connsiteY47" fmla="*/ 594971 h 594971"/>
              <a:gd name="connsiteX48" fmla="*/ 548256 w 608536"/>
              <a:gd name="connsiteY48" fmla="*/ 569165 h 594971"/>
              <a:gd name="connsiteX49" fmla="*/ 25834 w 608536"/>
              <a:gd name="connsiteY49" fmla="*/ 569165 h 594971"/>
              <a:gd name="connsiteX50" fmla="*/ 25834 w 608536"/>
              <a:gd name="connsiteY50" fmla="*/ 60214 h 594971"/>
              <a:gd name="connsiteX51" fmla="*/ 0 w 608536"/>
              <a:gd name="connsiteY51" fmla="*/ 60214 h 59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8536" h="594971">
                <a:moveTo>
                  <a:pt x="370392" y="352702"/>
                </a:moveTo>
                <a:cubicBezTo>
                  <a:pt x="353162" y="352702"/>
                  <a:pt x="340239" y="367043"/>
                  <a:pt x="340239" y="382819"/>
                </a:cubicBezTo>
                <a:cubicBezTo>
                  <a:pt x="340239" y="398595"/>
                  <a:pt x="353162" y="411502"/>
                  <a:pt x="370392" y="411502"/>
                </a:cubicBezTo>
                <a:cubicBezTo>
                  <a:pt x="386187" y="411502"/>
                  <a:pt x="399110" y="398595"/>
                  <a:pt x="399110" y="382819"/>
                </a:cubicBezTo>
                <a:cubicBezTo>
                  <a:pt x="399110" y="367043"/>
                  <a:pt x="386187" y="352702"/>
                  <a:pt x="370392" y="352702"/>
                </a:cubicBezTo>
                <a:close/>
                <a:moveTo>
                  <a:pt x="219626" y="213589"/>
                </a:moveTo>
                <a:cubicBezTo>
                  <a:pt x="203831" y="213589"/>
                  <a:pt x="190909" y="226496"/>
                  <a:pt x="190909" y="242272"/>
                </a:cubicBezTo>
                <a:cubicBezTo>
                  <a:pt x="190909" y="259482"/>
                  <a:pt x="203831" y="272389"/>
                  <a:pt x="219626" y="272389"/>
                </a:cubicBezTo>
                <a:cubicBezTo>
                  <a:pt x="235421" y="272389"/>
                  <a:pt x="248343" y="259482"/>
                  <a:pt x="248343" y="242272"/>
                </a:cubicBezTo>
                <a:cubicBezTo>
                  <a:pt x="248343" y="226496"/>
                  <a:pt x="235421" y="213589"/>
                  <a:pt x="219626" y="213589"/>
                </a:cubicBezTo>
                <a:close/>
                <a:moveTo>
                  <a:pt x="526902" y="93120"/>
                </a:moveTo>
                <a:cubicBezTo>
                  <a:pt x="511107" y="93120"/>
                  <a:pt x="498184" y="106027"/>
                  <a:pt x="498184" y="121803"/>
                </a:cubicBezTo>
                <a:cubicBezTo>
                  <a:pt x="498184" y="137579"/>
                  <a:pt x="511107" y="150486"/>
                  <a:pt x="526902" y="150486"/>
                </a:cubicBezTo>
                <a:cubicBezTo>
                  <a:pt x="542696" y="150486"/>
                  <a:pt x="555619" y="137579"/>
                  <a:pt x="555619" y="121803"/>
                </a:cubicBezTo>
                <a:cubicBezTo>
                  <a:pt x="555619" y="106027"/>
                  <a:pt x="542696" y="93120"/>
                  <a:pt x="526902" y="93120"/>
                </a:cubicBezTo>
                <a:close/>
                <a:moveTo>
                  <a:pt x="526902" y="68739"/>
                </a:moveTo>
                <a:cubicBezTo>
                  <a:pt x="557055" y="68739"/>
                  <a:pt x="580029" y="91685"/>
                  <a:pt x="580029" y="121803"/>
                </a:cubicBezTo>
                <a:cubicBezTo>
                  <a:pt x="580029" y="150486"/>
                  <a:pt x="557055" y="174867"/>
                  <a:pt x="526902" y="174867"/>
                </a:cubicBezTo>
                <a:cubicBezTo>
                  <a:pt x="518287" y="174867"/>
                  <a:pt x="511107" y="173432"/>
                  <a:pt x="503928" y="169130"/>
                </a:cubicBezTo>
                <a:lnTo>
                  <a:pt x="404853" y="342663"/>
                </a:lnTo>
                <a:cubicBezTo>
                  <a:pt x="416340" y="351268"/>
                  <a:pt x="423519" y="365609"/>
                  <a:pt x="423519" y="382819"/>
                </a:cubicBezTo>
                <a:cubicBezTo>
                  <a:pt x="423519" y="411502"/>
                  <a:pt x="399110" y="435883"/>
                  <a:pt x="370392" y="435883"/>
                </a:cubicBezTo>
                <a:cubicBezTo>
                  <a:pt x="340239" y="435883"/>
                  <a:pt x="315829" y="411502"/>
                  <a:pt x="315829" y="382819"/>
                </a:cubicBezTo>
                <a:cubicBezTo>
                  <a:pt x="315829" y="371346"/>
                  <a:pt x="320137" y="359873"/>
                  <a:pt x="325880" y="351268"/>
                </a:cubicBezTo>
                <a:lnTo>
                  <a:pt x="256959" y="280994"/>
                </a:lnTo>
                <a:cubicBezTo>
                  <a:pt x="246907" y="291033"/>
                  <a:pt x="233985" y="296770"/>
                  <a:pt x="219626" y="296770"/>
                </a:cubicBezTo>
                <a:cubicBezTo>
                  <a:pt x="208139" y="296770"/>
                  <a:pt x="198088" y="292467"/>
                  <a:pt x="189473" y="286731"/>
                </a:cubicBezTo>
                <a:lnTo>
                  <a:pt x="87526" y="420107"/>
                </a:lnTo>
                <a:lnTo>
                  <a:pt x="77475" y="411502"/>
                </a:lnTo>
                <a:lnTo>
                  <a:pt x="179422" y="278126"/>
                </a:lnTo>
                <a:cubicBezTo>
                  <a:pt x="172242" y="268087"/>
                  <a:pt x="166499" y="256613"/>
                  <a:pt x="166499" y="242272"/>
                </a:cubicBezTo>
                <a:cubicBezTo>
                  <a:pt x="166499" y="213589"/>
                  <a:pt x="190909" y="189208"/>
                  <a:pt x="219626" y="189208"/>
                </a:cubicBezTo>
                <a:cubicBezTo>
                  <a:pt x="249779" y="189208"/>
                  <a:pt x="272753" y="213589"/>
                  <a:pt x="272753" y="242272"/>
                </a:cubicBezTo>
                <a:cubicBezTo>
                  <a:pt x="272753" y="253745"/>
                  <a:pt x="269881" y="263784"/>
                  <a:pt x="264138" y="272389"/>
                </a:cubicBezTo>
                <a:lnTo>
                  <a:pt x="334495" y="342663"/>
                </a:lnTo>
                <a:cubicBezTo>
                  <a:pt x="343111" y="334058"/>
                  <a:pt x="356034" y="328321"/>
                  <a:pt x="370392" y="328321"/>
                </a:cubicBezTo>
                <a:cubicBezTo>
                  <a:pt x="379007" y="328321"/>
                  <a:pt x="387623" y="331190"/>
                  <a:pt x="394802" y="335492"/>
                </a:cubicBezTo>
                <a:lnTo>
                  <a:pt x="493877" y="163393"/>
                </a:lnTo>
                <a:cubicBezTo>
                  <a:pt x="480954" y="153354"/>
                  <a:pt x="473775" y="139013"/>
                  <a:pt x="473775" y="121803"/>
                </a:cubicBezTo>
                <a:cubicBezTo>
                  <a:pt x="473775" y="91685"/>
                  <a:pt x="496749" y="68739"/>
                  <a:pt x="526902" y="68739"/>
                </a:cubicBezTo>
                <a:close/>
                <a:moveTo>
                  <a:pt x="37316" y="0"/>
                </a:moveTo>
                <a:lnTo>
                  <a:pt x="76067" y="60214"/>
                </a:lnTo>
                <a:lnTo>
                  <a:pt x="50233" y="60214"/>
                </a:lnTo>
                <a:lnTo>
                  <a:pt x="50233" y="544793"/>
                </a:lnTo>
                <a:lnTo>
                  <a:pt x="548256" y="544793"/>
                </a:lnTo>
                <a:lnTo>
                  <a:pt x="548256" y="518987"/>
                </a:lnTo>
                <a:lnTo>
                  <a:pt x="608536" y="557696"/>
                </a:lnTo>
                <a:lnTo>
                  <a:pt x="548256" y="594971"/>
                </a:lnTo>
                <a:lnTo>
                  <a:pt x="548256" y="569165"/>
                </a:lnTo>
                <a:lnTo>
                  <a:pt x="25834" y="569165"/>
                </a:lnTo>
                <a:lnTo>
                  <a:pt x="25834" y="60214"/>
                </a:lnTo>
                <a:lnTo>
                  <a:pt x="0" y="60214"/>
                </a:lnTo>
                <a:close/>
              </a:path>
            </a:pathLst>
          </a:custGeom>
          <a:solidFill>
            <a:srgbClr val="2E2E2E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1164ECA-BF90-4A60-A2B8-1D9DB6E7EE50}"/>
              </a:ext>
            </a:extLst>
          </p:cNvPr>
          <p:cNvSpPr txBox="1"/>
          <p:nvPr/>
        </p:nvSpPr>
        <p:spPr>
          <a:xfrm>
            <a:off x="3677999" y="346021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CE816FD-2FCE-4CC5-B268-2035C1242F8D}"/>
              </a:ext>
            </a:extLst>
          </p:cNvPr>
          <p:cNvSpPr txBox="1"/>
          <p:nvPr/>
        </p:nvSpPr>
        <p:spPr>
          <a:xfrm>
            <a:off x="5494578" y="3460214"/>
            <a:ext cx="1818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JAVA/SQL/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存储过程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6CED663-6813-4CCD-AAE3-BF1C1B41EB25}"/>
              </a:ext>
            </a:extLst>
          </p:cNvPr>
          <p:cNvSpPr txBox="1"/>
          <p:nvPr/>
        </p:nvSpPr>
        <p:spPr>
          <a:xfrm>
            <a:off x="8312630" y="34602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报表工具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4241D2A-632F-4900-97BD-049D7D3D1465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>
            <a:off x="4862362" y="3072865"/>
            <a:ext cx="718586" cy="0"/>
          </a:xfrm>
          <a:prstGeom prst="straightConnector1">
            <a:avLst/>
          </a:prstGeom>
          <a:ln w="38100">
            <a:solidFill>
              <a:srgbClr val="3636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A572790-51A9-4890-983E-6C9E606B2BF2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7226398" y="3072865"/>
            <a:ext cx="714914" cy="0"/>
          </a:xfrm>
          <a:prstGeom prst="straightConnector1">
            <a:avLst/>
          </a:prstGeom>
          <a:ln w="38100">
            <a:solidFill>
              <a:srgbClr val="3636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10532BE2-7F96-4177-BCC9-B91195D55545}"/>
              </a:ext>
            </a:extLst>
          </p:cNvPr>
          <p:cNvSpPr txBox="1"/>
          <p:nvPr/>
        </p:nvSpPr>
        <p:spPr>
          <a:xfrm>
            <a:off x="2195824" y="1641703"/>
            <a:ext cx="553998" cy="2862322"/>
          </a:xfrm>
          <a:prstGeom prst="rect">
            <a:avLst/>
          </a:prstGeom>
          <a:solidFill>
            <a:srgbClr val="363636"/>
          </a:solidFill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报表开发的三个环节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2D98B26-A355-40FF-A07D-1CA18C66243B}"/>
              </a:ext>
            </a:extLst>
          </p:cNvPr>
          <p:cNvSpPr/>
          <p:nvPr/>
        </p:nvSpPr>
        <p:spPr>
          <a:xfrm>
            <a:off x="5541899" y="477466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问题出在这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0C972175-EB56-4701-9A61-CD71BB482AD0}"/>
              </a:ext>
            </a:extLst>
          </p:cNvPr>
          <p:cNvCxnSpPr>
            <a:cxnSpLocks/>
            <a:stCxn id="27" idx="0"/>
            <a:endCxn id="7" idx="2"/>
          </p:cNvCxnSpPr>
          <p:nvPr/>
        </p:nvCxnSpPr>
        <p:spPr>
          <a:xfrm flipV="1">
            <a:off x="6403674" y="4459813"/>
            <a:ext cx="1" cy="31485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0DA4B1BC-D260-4A77-A5FA-494D938D8B5A}"/>
              </a:ext>
            </a:extLst>
          </p:cNvPr>
          <p:cNvSpPr txBox="1"/>
          <p:nvPr/>
        </p:nvSpPr>
        <p:spPr>
          <a:xfrm>
            <a:off x="1455133" y="5243398"/>
            <a:ext cx="989708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报表工具主要用来做数据呈现，搞不定计算环节，术业有专攻，计算不是报表工具该干的。但客户遇到报表难题很容易把锅甩给报表工具，报表工具表示很无辜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883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8B5C01-4D0C-4A7F-9502-D0072AA71885}"/>
              </a:ext>
            </a:extLst>
          </p:cNvPr>
          <p:cNvSpPr txBox="1"/>
          <p:nvPr/>
        </p:nvSpPr>
        <p:spPr>
          <a:xfrm>
            <a:off x="768378" y="333116"/>
            <a:ext cx="5425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报表为什么没完没了？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D131DF7-81CD-404F-8C95-B9C6DEE4272B}"/>
              </a:ext>
            </a:extLst>
          </p:cNvPr>
          <p:cNvGrpSpPr/>
          <p:nvPr/>
        </p:nvGrpSpPr>
        <p:grpSpPr>
          <a:xfrm>
            <a:off x="3164365" y="674105"/>
            <a:ext cx="2917003" cy="503723"/>
            <a:chOff x="2372712" y="1387366"/>
            <a:chExt cx="2199532" cy="796158"/>
          </a:xfrm>
          <a:solidFill>
            <a:schemeClr val="bg2"/>
          </a:solidFill>
        </p:grpSpPr>
        <p:sp>
          <p:nvSpPr>
            <p:cNvPr id="6" name="对话气泡: 圆角矩形 5">
              <a:extLst>
                <a:ext uri="{FF2B5EF4-FFF2-40B4-BE49-F238E27FC236}">
                  <a16:creationId xmlns:a16="http://schemas.microsoft.com/office/drawing/2014/main" id="{41D2081F-AEDF-4BCA-A701-654FE56A8B87}"/>
                </a:ext>
              </a:extLst>
            </p:cNvPr>
            <p:cNvSpPr/>
            <p:nvPr/>
          </p:nvSpPr>
          <p:spPr>
            <a:xfrm>
              <a:off x="2372712" y="1387366"/>
              <a:ext cx="2199532" cy="796158"/>
            </a:xfrm>
            <a:prstGeom prst="wedgeRoundRectCallout">
              <a:avLst>
                <a:gd name="adj1" fmla="val -53782"/>
                <a:gd name="adj2" fmla="val 1705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0E26F87-FE70-4759-8586-F5EA714430E9}"/>
                </a:ext>
              </a:extLst>
            </p:cNvPr>
            <p:cNvSpPr txBox="1"/>
            <p:nvPr/>
          </p:nvSpPr>
          <p:spPr>
            <a:xfrm>
              <a:off x="2387074" y="1476656"/>
              <a:ext cx="1994824" cy="5351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zh-CN" altLang="en-US" sz="1600" kern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亲，报表为什么会没完没了？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216A0D3-F4CA-48B7-AE9E-06AAA1D33927}"/>
              </a:ext>
            </a:extLst>
          </p:cNvPr>
          <p:cNvGrpSpPr/>
          <p:nvPr/>
        </p:nvGrpSpPr>
        <p:grpSpPr>
          <a:xfrm>
            <a:off x="3164365" y="1957672"/>
            <a:ext cx="3841913" cy="463219"/>
            <a:chOff x="2372711" y="1387366"/>
            <a:chExt cx="2364501" cy="796158"/>
          </a:xfrm>
          <a:solidFill>
            <a:schemeClr val="bg2"/>
          </a:solidFill>
        </p:grpSpPr>
        <p:sp>
          <p:nvSpPr>
            <p:cNvPr id="9" name="对话气泡: 圆角矩形 8">
              <a:extLst>
                <a:ext uri="{FF2B5EF4-FFF2-40B4-BE49-F238E27FC236}">
                  <a16:creationId xmlns:a16="http://schemas.microsoft.com/office/drawing/2014/main" id="{CE81A187-F7E6-479D-8DB1-9A7CBF83241C}"/>
                </a:ext>
              </a:extLst>
            </p:cNvPr>
            <p:cNvSpPr/>
            <p:nvPr/>
          </p:nvSpPr>
          <p:spPr>
            <a:xfrm>
              <a:off x="2372711" y="1387366"/>
              <a:ext cx="2364501" cy="796158"/>
            </a:xfrm>
            <a:prstGeom prst="wedgeRoundRectCallout">
              <a:avLst>
                <a:gd name="adj1" fmla="val -51670"/>
                <a:gd name="adj2" fmla="val 1893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1C4AEDE-C162-4132-8A72-924F8ABD186D}"/>
                </a:ext>
              </a:extLst>
            </p:cNvPr>
            <p:cNvSpPr txBox="1"/>
            <p:nvPr/>
          </p:nvSpPr>
          <p:spPr>
            <a:xfrm>
              <a:off x="2386433" y="1489114"/>
              <a:ext cx="2130895" cy="5847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kern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那就没有办法消灭没完没了的问题吗？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5426814-D882-4E7E-8675-8A4ED804A9AD}"/>
              </a:ext>
            </a:extLst>
          </p:cNvPr>
          <p:cNvGrpSpPr/>
          <p:nvPr/>
        </p:nvGrpSpPr>
        <p:grpSpPr>
          <a:xfrm>
            <a:off x="4205556" y="2564310"/>
            <a:ext cx="7146636" cy="736265"/>
            <a:chOff x="2372712" y="1387366"/>
            <a:chExt cx="2199532" cy="796158"/>
          </a:xfrm>
          <a:solidFill>
            <a:srgbClr val="468BFC"/>
          </a:solidFill>
        </p:grpSpPr>
        <p:sp>
          <p:nvSpPr>
            <p:cNvPr id="12" name="对话气泡: 圆角矩形 11">
              <a:extLst>
                <a:ext uri="{FF2B5EF4-FFF2-40B4-BE49-F238E27FC236}">
                  <a16:creationId xmlns:a16="http://schemas.microsoft.com/office/drawing/2014/main" id="{0030F02E-D94C-45A0-8809-D26717CB5665}"/>
                </a:ext>
              </a:extLst>
            </p:cNvPr>
            <p:cNvSpPr/>
            <p:nvPr/>
          </p:nvSpPr>
          <p:spPr>
            <a:xfrm>
              <a:off x="2372712" y="1387366"/>
              <a:ext cx="2199532" cy="796158"/>
            </a:xfrm>
            <a:prstGeom prst="wedgeRoundRectCallout">
              <a:avLst>
                <a:gd name="adj1" fmla="val 50875"/>
                <a:gd name="adj2" fmla="val 22243"/>
                <a:gd name="adj3" fmla="val 16667"/>
              </a:avLst>
            </a:prstGeom>
            <a:solidFill>
              <a:srgbClr val="F491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C877EF7-E860-4D00-A45C-C4F6BE6F60FD}"/>
                </a:ext>
              </a:extLst>
            </p:cNvPr>
            <p:cNvSpPr txBox="1"/>
            <p:nvPr/>
          </p:nvSpPr>
          <p:spPr>
            <a:xfrm>
              <a:off x="2411815" y="1444238"/>
              <a:ext cx="2125802" cy="63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没有！报表多变常态，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无法消除，只能适应</a:t>
              </a: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；但可以利用工具实施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低成本</a:t>
              </a: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应对方法</a:t>
              </a:r>
              <a:r>
                <a:rPr lang="en-US" altLang="zh-CN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!</a:t>
              </a:r>
              <a:endPara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6799BF0-CE5C-46E8-B711-F1E026BF839F}"/>
              </a:ext>
            </a:extLst>
          </p:cNvPr>
          <p:cNvGrpSpPr/>
          <p:nvPr/>
        </p:nvGrpSpPr>
        <p:grpSpPr>
          <a:xfrm>
            <a:off x="3164365" y="3457048"/>
            <a:ext cx="4861413" cy="463219"/>
            <a:chOff x="2372711" y="1387366"/>
            <a:chExt cx="2640723" cy="796158"/>
          </a:xfrm>
          <a:solidFill>
            <a:schemeClr val="bg2"/>
          </a:solidFill>
        </p:grpSpPr>
        <p:sp>
          <p:nvSpPr>
            <p:cNvPr id="15" name="对话气泡: 圆角矩形 14">
              <a:extLst>
                <a:ext uri="{FF2B5EF4-FFF2-40B4-BE49-F238E27FC236}">
                  <a16:creationId xmlns:a16="http://schemas.microsoft.com/office/drawing/2014/main" id="{6C468679-73D8-4D60-8EDB-1D1D78193721}"/>
                </a:ext>
              </a:extLst>
            </p:cNvPr>
            <p:cNvSpPr/>
            <p:nvPr/>
          </p:nvSpPr>
          <p:spPr>
            <a:xfrm>
              <a:off x="2372711" y="1387366"/>
              <a:ext cx="2640723" cy="796158"/>
            </a:xfrm>
            <a:prstGeom prst="wedgeRoundRectCallout">
              <a:avLst>
                <a:gd name="adj1" fmla="val -52031"/>
                <a:gd name="adj2" fmla="val 1893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B33B407-154B-4CAE-B106-DBCBFBFD9955}"/>
                </a:ext>
              </a:extLst>
            </p:cNvPr>
            <p:cNvSpPr txBox="1"/>
            <p:nvPr/>
          </p:nvSpPr>
          <p:spPr>
            <a:xfrm>
              <a:off x="2388096" y="1489114"/>
              <a:ext cx="2625338" cy="5818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kern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那为什么上了专业报表工具、敏捷</a:t>
              </a:r>
              <a:r>
                <a:rPr lang="en-US" altLang="zh-CN" sz="1600" kern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BI</a:t>
              </a:r>
              <a:r>
                <a:rPr lang="zh-CN" altLang="en-US" sz="1600" kern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还是搞不定？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17A8BC0-2875-45E9-8DD4-F39ED7B8FECD}"/>
              </a:ext>
            </a:extLst>
          </p:cNvPr>
          <p:cNvGrpSpPr/>
          <p:nvPr/>
        </p:nvGrpSpPr>
        <p:grpSpPr>
          <a:xfrm>
            <a:off x="4205556" y="4088938"/>
            <a:ext cx="7146635" cy="657574"/>
            <a:chOff x="2372712" y="1387366"/>
            <a:chExt cx="2199532" cy="796158"/>
          </a:xfrm>
          <a:solidFill>
            <a:srgbClr val="F4910C"/>
          </a:solidFill>
        </p:grpSpPr>
        <p:sp>
          <p:nvSpPr>
            <p:cNvPr id="18" name="对话气泡: 圆角矩形 17">
              <a:extLst>
                <a:ext uri="{FF2B5EF4-FFF2-40B4-BE49-F238E27FC236}">
                  <a16:creationId xmlns:a16="http://schemas.microsoft.com/office/drawing/2014/main" id="{A94AE937-180F-4EE5-9EDF-5D9CDBE70551}"/>
                </a:ext>
              </a:extLst>
            </p:cNvPr>
            <p:cNvSpPr/>
            <p:nvPr/>
          </p:nvSpPr>
          <p:spPr>
            <a:xfrm>
              <a:off x="2372712" y="1387366"/>
              <a:ext cx="2199532" cy="796158"/>
            </a:xfrm>
            <a:prstGeom prst="wedgeRoundRectCallout">
              <a:avLst>
                <a:gd name="adj1" fmla="val 50985"/>
                <a:gd name="adj2" fmla="val 18874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5DE1EDA-CE8F-4D84-BE26-4CC78E7F487E}"/>
                </a:ext>
              </a:extLst>
            </p:cNvPr>
            <p:cNvSpPr txBox="1"/>
            <p:nvPr/>
          </p:nvSpPr>
          <p:spPr>
            <a:xfrm>
              <a:off x="2377579" y="1429230"/>
              <a:ext cx="2161632" cy="7080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报表工具只能搞定呈现环节，但消耗工作量更大却是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数据准备</a:t>
              </a: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环节，报表工具无能为力</a:t>
              </a:r>
              <a:r>
                <a:rPr lang="en-US" altLang="zh-CN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!!!</a:t>
              </a:r>
              <a:endPara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05BBB8E-AE50-4B41-8208-9E0F9546B8B0}"/>
              </a:ext>
            </a:extLst>
          </p:cNvPr>
          <p:cNvGrpSpPr/>
          <p:nvPr/>
        </p:nvGrpSpPr>
        <p:grpSpPr>
          <a:xfrm>
            <a:off x="3118764" y="4911933"/>
            <a:ext cx="2351384" cy="463219"/>
            <a:chOff x="2372712" y="1387366"/>
            <a:chExt cx="2128676" cy="796158"/>
          </a:xfrm>
          <a:solidFill>
            <a:schemeClr val="bg2"/>
          </a:solidFill>
        </p:grpSpPr>
        <p:sp>
          <p:nvSpPr>
            <p:cNvPr id="21" name="对话气泡: 圆角矩形 20">
              <a:extLst>
                <a:ext uri="{FF2B5EF4-FFF2-40B4-BE49-F238E27FC236}">
                  <a16:creationId xmlns:a16="http://schemas.microsoft.com/office/drawing/2014/main" id="{54D4660B-C5EE-4285-8F43-955CC5787E0F}"/>
                </a:ext>
              </a:extLst>
            </p:cNvPr>
            <p:cNvSpPr/>
            <p:nvPr/>
          </p:nvSpPr>
          <p:spPr>
            <a:xfrm>
              <a:off x="2372712" y="1387366"/>
              <a:ext cx="2128676" cy="796158"/>
            </a:xfrm>
            <a:prstGeom prst="wedgeRoundRectCallout">
              <a:avLst>
                <a:gd name="adj1" fmla="val -52371"/>
                <a:gd name="adj2" fmla="val 1893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54B08CE-4B5E-4974-A3F4-05C8D806FBBF}"/>
                </a:ext>
              </a:extLst>
            </p:cNvPr>
            <p:cNvSpPr txBox="1"/>
            <p:nvPr/>
          </p:nvSpPr>
          <p:spPr>
            <a:xfrm>
              <a:off x="2387203" y="1489114"/>
              <a:ext cx="2008057" cy="5847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kern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那么数据准备怎么办？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335BC04-004B-4E93-8DE3-EAB942D0F3F0}"/>
              </a:ext>
            </a:extLst>
          </p:cNvPr>
          <p:cNvGrpSpPr/>
          <p:nvPr/>
        </p:nvGrpSpPr>
        <p:grpSpPr>
          <a:xfrm>
            <a:off x="5102201" y="5520533"/>
            <a:ext cx="6250012" cy="463219"/>
            <a:chOff x="2650582" y="1387366"/>
            <a:chExt cx="1921668" cy="560843"/>
          </a:xfrm>
          <a:solidFill>
            <a:srgbClr val="F4910C"/>
          </a:solidFill>
        </p:grpSpPr>
        <p:sp>
          <p:nvSpPr>
            <p:cNvPr id="24" name="对话气泡: 圆角矩形 23">
              <a:extLst>
                <a:ext uri="{FF2B5EF4-FFF2-40B4-BE49-F238E27FC236}">
                  <a16:creationId xmlns:a16="http://schemas.microsoft.com/office/drawing/2014/main" id="{0BC2CE28-E2AB-42EE-907B-94B87183093B}"/>
                </a:ext>
              </a:extLst>
            </p:cNvPr>
            <p:cNvSpPr/>
            <p:nvPr/>
          </p:nvSpPr>
          <p:spPr>
            <a:xfrm>
              <a:off x="2650582" y="1387366"/>
              <a:ext cx="1921662" cy="560843"/>
            </a:xfrm>
            <a:prstGeom prst="wedgeRoundRectCallout">
              <a:avLst>
                <a:gd name="adj1" fmla="val 51190"/>
                <a:gd name="adj2" fmla="val 18874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8037242-7AA9-4BA3-B89A-38D95EF53A8B}"/>
                </a:ext>
              </a:extLst>
            </p:cNvPr>
            <p:cNvSpPr txBox="1"/>
            <p:nvPr/>
          </p:nvSpPr>
          <p:spPr>
            <a:xfrm>
              <a:off x="2674007" y="1444865"/>
              <a:ext cx="1898243" cy="4099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也要工具化！全方位简化报表开发后，才能做到低成本高效率应对</a:t>
              </a:r>
              <a:r>
                <a:rPr lang="en-US" altLang="zh-CN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!</a:t>
              </a:r>
              <a:endPara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CF3E556-A6C6-4BC6-9B45-54426FB6FDDE}"/>
              </a:ext>
            </a:extLst>
          </p:cNvPr>
          <p:cNvGrpSpPr/>
          <p:nvPr/>
        </p:nvGrpSpPr>
        <p:grpSpPr>
          <a:xfrm>
            <a:off x="3187470" y="6137884"/>
            <a:ext cx="1679290" cy="463219"/>
            <a:chOff x="2372711" y="1387366"/>
            <a:chExt cx="2640723" cy="796158"/>
          </a:xfrm>
          <a:solidFill>
            <a:schemeClr val="bg2"/>
          </a:solidFill>
        </p:grpSpPr>
        <p:sp>
          <p:nvSpPr>
            <p:cNvPr id="27" name="对话气泡: 圆角矩形 26">
              <a:extLst>
                <a:ext uri="{FF2B5EF4-FFF2-40B4-BE49-F238E27FC236}">
                  <a16:creationId xmlns:a16="http://schemas.microsoft.com/office/drawing/2014/main" id="{BCF22ECF-FB6D-4F8D-B286-70138BA6A6A9}"/>
                </a:ext>
              </a:extLst>
            </p:cNvPr>
            <p:cNvSpPr/>
            <p:nvPr/>
          </p:nvSpPr>
          <p:spPr>
            <a:xfrm>
              <a:off x="2372711" y="1387366"/>
              <a:ext cx="2640723" cy="796158"/>
            </a:xfrm>
            <a:prstGeom prst="wedgeRoundRectCallout">
              <a:avLst>
                <a:gd name="adj1" fmla="val -54110"/>
                <a:gd name="adj2" fmla="val 1893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1A42B88-3D48-4F80-A156-F2A1A88F04B0}"/>
                </a:ext>
              </a:extLst>
            </p:cNvPr>
            <p:cNvSpPr txBox="1"/>
            <p:nvPr/>
          </p:nvSpPr>
          <p:spPr>
            <a:xfrm>
              <a:off x="2387202" y="1489114"/>
              <a:ext cx="2540598" cy="5847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kern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嗯嗯，谢谢亲！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9E56B78-6701-4534-B998-CC89BBC2A739}"/>
              </a:ext>
            </a:extLst>
          </p:cNvPr>
          <p:cNvGrpSpPr/>
          <p:nvPr/>
        </p:nvGrpSpPr>
        <p:grpSpPr>
          <a:xfrm>
            <a:off x="4655793" y="1315025"/>
            <a:ext cx="6696416" cy="484264"/>
            <a:chOff x="2506708" y="1387366"/>
            <a:chExt cx="2065536" cy="796158"/>
          </a:xfrm>
          <a:solidFill>
            <a:srgbClr val="F4910C"/>
          </a:solidFill>
        </p:grpSpPr>
        <p:sp>
          <p:nvSpPr>
            <p:cNvPr id="30" name="对话气泡: 圆角矩形 29">
              <a:extLst>
                <a:ext uri="{FF2B5EF4-FFF2-40B4-BE49-F238E27FC236}">
                  <a16:creationId xmlns:a16="http://schemas.microsoft.com/office/drawing/2014/main" id="{1DC7CF6A-90FD-4819-A8C7-B2847977C6F8}"/>
                </a:ext>
              </a:extLst>
            </p:cNvPr>
            <p:cNvSpPr/>
            <p:nvPr/>
          </p:nvSpPr>
          <p:spPr>
            <a:xfrm>
              <a:off x="2506708" y="1387366"/>
              <a:ext cx="2065536" cy="796158"/>
            </a:xfrm>
            <a:prstGeom prst="wedgeRoundRectCallout">
              <a:avLst>
                <a:gd name="adj1" fmla="val 51190"/>
                <a:gd name="adj2" fmla="val 1847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7573570-0C9B-441C-901B-AB8FA98CC122}"/>
                </a:ext>
              </a:extLst>
            </p:cNvPr>
            <p:cNvSpPr txBox="1"/>
            <p:nvPr/>
          </p:nvSpPr>
          <p:spPr>
            <a:xfrm>
              <a:off x="2535888" y="1502871"/>
              <a:ext cx="2015404" cy="5566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报表的业务稳定性天生很差，业务开展会不断刺激出新的查询统计需求</a:t>
              </a:r>
              <a:endPara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15C34C56-0F7B-4E67-AA8A-4B75D476E2E6}"/>
              </a:ext>
            </a:extLst>
          </p:cNvPr>
          <p:cNvSpPr txBox="1"/>
          <p:nvPr/>
        </p:nvSpPr>
        <p:spPr>
          <a:xfrm>
            <a:off x="1451522" y="1529148"/>
            <a:ext cx="542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无关报表工具</a:t>
            </a:r>
            <a:endParaRPr lang="zh-CN" altLang="en-US" sz="54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154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8B5C01-4D0C-4A7F-9502-D0072AA71885}"/>
              </a:ext>
            </a:extLst>
          </p:cNvPr>
          <p:cNvSpPr txBox="1"/>
          <p:nvPr/>
        </p:nvSpPr>
        <p:spPr>
          <a:xfrm>
            <a:off x="768378" y="700091"/>
            <a:ext cx="5425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报表为什么查询慢？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D131DF7-81CD-404F-8C95-B9C6DEE4272B}"/>
              </a:ext>
            </a:extLst>
          </p:cNvPr>
          <p:cNvGrpSpPr/>
          <p:nvPr/>
        </p:nvGrpSpPr>
        <p:grpSpPr>
          <a:xfrm>
            <a:off x="3164365" y="674105"/>
            <a:ext cx="2917003" cy="503723"/>
            <a:chOff x="2372712" y="1387366"/>
            <a:chExt cx="2199532" cy="796158"/>
          </a:xfrm>
          <a:solidFill>
            <a:schemeClr val="bg2"/>
          </a:solidFill>
        </p:grpSpPr>
        <p:sp>
          <p:nvSpPr>
            <p:cNvPr id="6" name="对话气泡: 圆角矩形 5">
              <a:extLst>
                <a:ext uri="{FF2B5EF4-FFF2-40B4-BE49-F238E27FC236}">
                  <a16:creationId xmlns:a16="http://schemas.microsoft.com/office/drawing/2014/main" id="{41D2081F-AEDF-4BCA-A701-654FE56A8B87}"/>
                </a:ext>
              </a:extLst>
            </p:cNvPr>
            <p:cNvSpPr/>
            <p:nvPr/>
          </p:nvSpPr>
          <p:spPr>
            <a:xfrm>
              <a:off x="2372712" y="1387366"/>
              <a:ext cx="2199532" cy="796158"/>
            </a:xfrm>
            <a:prstGeom prst="wedgeRoundRectCallout">
              <a:avLst>
                <a:gd name="adj1" fmla="val -53782"/>
                <a:gd name="adj2" fmla="val 1705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0E26F87-FE70-4759-8586-F5EA714430E9}"/>
                </a:ext>
              </a:extLst>
            </p:cNvPr>
            <p:cNvSpPr txBox="1"/>
            <p:nvPr/>
          </p:nvSpPr>
          <p:spPr>
            <a:xfrm>
              <a:off x="2387074" y="1476656"/>
              <a:ext cx="1994824" cy="5351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zh-CN" altLang="en-US" sz="1600" kern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亲，报表为什么查询很慢？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216A0D3-F4CA-48B7-AE9E-06AAA1D33927}"/>
              </a:ext>
            </a:extLst>
          </p:cNvPr>
          <p:cNvGrpSpPr/>
          <p:nvPr/>
        </p:nvGrpSpPr>
        <p:grpSpPr>
          <a:xfrm>
            <a:off x="3164365" y="1957672"/>
            <a:ext cx="3841913" cy="463219"/>
            <a:chOff x="2372711" y="1387366"/>
            <a:chExt cx="2364501" cy="796158"/>
          </a:xfrm>
          <a:solidFill>
            <a:schemeClr val="bg2"/>
          </a:solidFill>
        </p:grpSpPr>
        <p:sp>
          <p:nvSpPr>
            <p:cNvPr id="9" name="对话气泡: 圆角矩形 8">
              <a:extLst>
                <a:ext uri="{FF2B5EF4-FFF2-40B4-BE49-F238E27FC236}">
                  <a16:creationId xmlns:a16="http://schemas.microsoft.com/office/drawing/2014/main" id="{CE81A187-F7E6-479D-8DB1-9A7CBF83241C}"/>
                </a:ext>
              </a:extLst>
            </p:cNvPr>
            <p:cNvSpPr/>
            <p:nvPr/>
          </p:nvSpPr>
          <p:spPr>
            <a:xfrm>
              <a:off x="2372711" y="1387366"/>
              <a:ext cx="2364501" cy="796158"/>
            </a:xfrm>
            <a:prstGeom prst="wedgeRoundRectCallout">
              <a:avLst>
                <a:gd name="adj1" fmla="val -51670"/>
                <a:gd name="adj2" fmla="val 1893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1C4AEDE-C162-4132-8A72-924F8ABD186D}"/>
                </a:ext>
              </a:extLst>
            </p:cNvPr>
            <p:cNvSpPr txBox="1"/>
            <p:nvPr/>
          </p:nvSpPr>
          <p:spPr>
            <a:xfrm>
              <a:off x="2386433" y="1489114"/>
              <a:ext cx="2130895" cy="5847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kern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使用报表工具能优化吗？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5426814-D882-4E7E-8675-8A4ED804A9AD}"/>
              </a:ext>
            </a:extLst>
          </p:cNvPr>
          <p:cNvGrpSpPr/>
          <p:nvPr/>
        </p:nvGrpSpPr>
        <p:grpSpPr>
          <a:xfrm>
            <a:off x="4205556" y="2564310"/>
            <a:ext cx="7146636" cy="736265"/>
            <a:chOff x="2372712" y="1387366"/>
            <a:chExt cx="2199532" cy="796158"/>
          </a:xfrm>
          <a:solidFill>
            <a:srgbClr val="468BFC"/>
          </a:solidFill>
        </p:grpSpPr>
        <p:sp>
          <p:nvSpPr>
            <p:cNvPr id="12" name="对话气泡: 圆角矩形 11">
              <a:extLst>
                <a:ext uri="{FF2B5EF4-FFF2-40B4-BE49-F238E27FC236}">
                  <a16:creationId xmlns:a16="http://schemas.microsoft.com/office/drawing/2014/main" id="{0030F02E-D94C-45A0-8809-D26717CB5665}"/>
                </a:ext>
              </a:extLst>
            </p:cNvPr>
            <p:cNvSpPr/>
            <p:nvPr/>
          </p:nvSpPr>
          <p:spPr>
            <a:xfrm>
              <a:off x="2372712" y="1387366"/>
              <a:ext cx="2199532" cy="796158"/>
            </a:xfrm>
            <a:prstGeom prst="wedgeRoundRectCallout">
              <a:avLst>
                <a:gd name="adj1" fmla="val 50875"/>
                <a:gd name="adj2" fmla="val 22243"/>
                <a:gd name="adj3" fmla="val 16667"/>
              </a:avLst>
            </a:prstGeom>
            <a:solidFill>
              <a:srgbClr val="F491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C877EF7-E860-4D00-A45C-C4F6BE6F60FD}"/>
                </a:ext>
              </a:extLst>
            </p:cNvPr>
            <p:cNvSpPr txBox="1"/>
            <p:nvPr/>
          </p:nvSpPr>
          <p:spPr>
            <a:xfrm>
              <a:off x="2411815" y="1444238"/>
              <a:ext cx="2125802" cy="63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不能！报表工具主要负责数据呈现，虽然报表工具也有一定的计算能力，但这个能力很弱，完全搞不定报表性能问题！</a:t>
              </a:r>
              <a:endPara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6799BF0-CE5C-46E8-B711-F1E026BF839F}"/>
              </a:ext>
            </a:extLst>
          </p:cNvPr>
          <p:cNvGrpSpPr/>
          <p:nvPr/>
        </p:nvGrpSpPr>
        <p:grpSpPr>
          <a:xfrm>
            <a:off x="3164365" y="3457048"/>
            <a:ext cx="4861413" cy="463219"/>
            <a:chOff x="2372711" y="1387366"/>
            <a:chExt cx="2640723" cy="796158"/>
          </a:xfrm>
          <a:solidFill>
            <a:schemeClr val="bg2"/>
          </a:solidFill>
        </p:grpSpPr>
        <p:sp>
          <p:nvSpPr>
            <p:cNvPr id="15" name="对话气泡: 圆角矩形 14">
              <a:extLst>
                <a:ext uri="{FF2B5EF4-FFF2-40B4-BE49-F238E27FC236}">
                  <a16:creationId xmlns:a16="http://schemas.microsoft.com/office/drawing/2014/main" id="{6C468679-73D8-4D60-8EDB-1D1D78193721}"/>
                </a:ext>
              </a:extLst>
            </p:cNvPr>
            <p:cNvSpPr/>
            <p:nvPr/>
          </p:nvSpPr>
          <p:spPr>
            <a:xfrm>
              <a:off x="2372711" y="1387366"/>
              <a:ext cx="2640723" cy="796158"/>
            </a:xfrm>
            <a:prstGeom prst="wedgeRoundRectCallout">
              <a:avLst>
                <a:gd name="adj1" fmla="val -52031"/>
                <a:gd name="adj2" fmla="val 1893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B33B407-154B-4CAE-B106-DBCBFBFD9955}"/>
                </a:ext>
              </a:extLst>
            </p:cNvPr>
            <p:cNvSpPr txBox="1"/>
            <p:nvPr/>
          </p:nvSpPr>
          <p:spPr>
            <a:xfrm>
              <a:off x="2388096" y="1489114"/>
              <a:ext cx="2625338" cy="5818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kern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通过数据库能搞定吗？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17A8BC0-2875-45E9-8DD4-F39ED7B8FECD}"/>
              </a:ext>
            </a:extLst>
          </p:cNvPr>
          <p:cNvGrpSpPr/>
          <p:nvPr/>
        </p:nvGrpSpPr>
        <p:grpSpPr>
          <a:xfrm>
            <a:off x="4205556" y="4088938"/>
            <a:ext cx="7146635" cy="657574"/>
            <a:chOff x="2372712" y="1387366"/>
            <a:chExt cx="2199532" cy="796158"/>
          </a:xfrm>
          <a:solidFill>
            <a:srgbClr val="F4910C"/>
          </a:solidFill>
        </p:grpSpPr>
        <p:sp>
          <p:nvSpPr>
            <p:cNvPr id="18" name="对话气泡: 圆角矩形 17">
              <a:extLst>
                <a:ext uri="{FF2B5EF4-FFF2-40B4-BE49-F238E27FC236}">
                  <a16:creationId xmlns:a16="http://schemas.microsoft.com/office/drawing/2014/main" id="{A94AE937-180F-4EE5-9EDF-5D9CDBE70551}"/>
                </a:ext>
              </a:extLst>
            </p:cNvPr>
            <p:cNvSpPr/>
            <p:nvPr/>
          </p:nvSpPr>
          <p:spPr>
            <a:xfrm>
              <a:off x="2372712" y="1387366"/>
              <a:ext cx="2199532" cy="796158"/>
            </a:xfrm>
            <a:prstGeom prst="wedgeRoundRectCallout">
              <a:avLst>
                <a:gd name="adj1" fmla="val 50985"/>
                <a:gd name="adj2" fmla="val 18874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5DE1EDA-CE8F-4D84-BE26-4CC78E7F487E}"/>
                </a:ext>
              </a:extLst>
            </p:cNvPr>
            <p:cNvSpPr txBox="1"/>
            <p:nvPr/>
          </p:nvSpPr>
          <p:spPr>
            <a:xfrm>
              <a:off x="2377579" y="1429230"/>
              <a:ext cx="2161632" cy="7080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很难！请高手优化</a:t>
              </a:r>
              <a:r>
                <a:rPr lang="en-US" altLang="zh-CN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SQL</a:t>
              </a: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提升很有限，且成本不低；扩容数据库的实施复杂度太高，且扩容成本更高！基于现有体系很难从根本解决这个问题！</a:t>
              </a:r>
              <a:endPara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05BBB8E-AE50-4B41-8208-9E0F9546B8B0}"/>
              </a:ext>
            </a:extLst>
          </p:cNvPr>
          <p:cNvGrpSpPr/>
          <p:nvPr/>
        </p:nvGrpSpPr>
        <p:grpSpPr>
          <a:xfrm>
            <a:off x="3118764" y="4911933"/>
            <a:ext cx="2351384" cy="463219"/>
            <a:chOff x="2372712" y="1387366"/>
            <a:chExt cx="2128676" cy="796158"/>
          </a:xfrm>
          <a:solidFill>
            <a:schemeClr val="bg2"/>
          </a:solidFill>
        </p:grpSpPr>
        <p:sp>
          <p:nvSpPr>
            <p:cNvPr id="21" name="对话气泡: 圆角矩形 20">
              <a:extLst>
                <a:ext uri="{FF2B5EF4-FFF2-40B4-BE49-F238E27FC236}">
                  <a16:creationId xmlns:a16="http://schemas.microsoft.com/office/drawing/2014/main" id="{54D4660B-C5EE-4285-8F43-955CC5787E0F}"/>
                </a:ext>
              </a:extLst>
            </p:cNvPr>
            <p:cNvSpPr/>
            <p:nvPr/>
          </p:nvSpPr>
          <p:spPr>
            <a:xfrm>
              <a:off x="2372712" y="1387366"/>
              <a:ext cx="2128676" cy="796158"/>
            </a:xfrm>
            <a:prstGeom prst="wedgeRoundRectCallout">
              <a:avLst>
                <a:gd name="adj1" fmla="val -52371"/>
                <a:gd name="adj2" fmla="val 1893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54B08CE-4B5E-4974-A3F4-05C8D806FBBF}"/>
                </a:ext>
              </a:extLst>
            </p:cNvPr>
            <p:cNvSpPr txBox="1"/>
            <p:nvPr/>
          </p:nvSpPr>
          <p:spPr>
            <a:xfrm>
              <a:off x="2387203" y="1489114"/>
              <a:ext cx="2008057" cy="5847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kern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那么怎么办？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335BC04-004B-4E93-8DE3-EAB942D0F3F0}"/>
              </a:ext>
            </a:extLst>
          </p:cNvPr>
          <p:cNvGrpSpPr/>
          <p:nvPr/>
        </p:nvGrpSpPr>
        <p:grpSpPr>
          <a:xfrm>
            <a:off x="4205556" y="5520533"/>
            <a:ext cx="7146657" cy="463219"/>
            <a:chOff x="2650582" y="1387366"/>
            <a:chExt cx="1921668" cy="560843"/>
          </a:xfrm>
          <a:solidFill>
            <a:srgbClr val="F4910C"/>
          </a:solidFill>
        </p:grpSpPr>
        <p:sp>
          <p:nvSpPr>
            <p:cNvPr id="24" name="对话气泡: 圆角矩形 23">
              <a:extLst>
                <a:ext uri="{FF2B5EF4-FFF2-40B4-BE49-F238E27FC236}">
                  <a16:creationId xmlns:a16="http://schemas.microsoft.com/office/drawing/2014/main" id="{0BC2CE28-E2AB-42EE-907B-94B87183093B}"/>
                </a:ext>
              </a:extLst>
            </p:cNvPr>
            <p:cNvSpPr/>
            <p:nvPr/>
          </p:nvSpPr>
          <p:spPr>
            <a:xfrm>
              <a:off x="2650582" y="1387366"/>
              <a:ext cx="1921662" cy="560843"/>
            </a:xfrm>
            <a:prstGeom prst="wedgeRoundRectCallout">
              <a:avLst>
                <a:gd name="adj1" fmla="val 51190"/>
                <a:gd name="adj2" fmla="val 18874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8037242-7AA9-4BA3-B89A-38D95EF53A8B}"/>
                </a:ext>
              </a:extLst>
            </p:cNvPr>
            <p:cNvSpPr txBox="1"/>
            <p:nvPr/>
          </p:nvSpPr>
          <p:spPr>
            <a:xfrm>
              <a:off x="2650582" y="1444865"/>
              <a:ext cx="1921668" cy="4099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需要改变报表计算环节的方式，不能硬编码，需要通过专用工具解决问题！</a:t>
              </a:r>
              <a:endPara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CF3E556-A6C6-4BC6-9B45-54426FB6FDDE}"/>
              </a:ext>
            </a:extLst>
          </p:cNvPr>
          <p:cNvGrpSpPr/>
          <p:nvPr/>
        </p:nvGrpSpPr>
        <p:grpSpPr>
          <a:xfrm>
            <a:off x="3187470" y="6137884"/>
            <a:ext cx="1679290" cy="463219"/>
            <a:chOff x="2372711" y="1387366"/>
            <a:chExt cx="2640723" cy="796158"/>
          </a:xfrm>
          <a:solidFill>
            <a:schemeClr val="bg2"/>
          </a:solidFill>
        </p:grpSpPr>
        <p:sp>
          <p:nvSpPr>
            <p:cNvPr id="27" name="对话气泡: 圆角矩形 26">
              <a:extLst>
                <a:ext uri="{FF2B5EF4-FFF2-40B4-BE49-F238E27FC236}">
                  <a16:creationId xmlns:a16="http://schemas.microsoft.com/office/drawing/2014/main" id="{BCF22ECF-FB6D-4F8D-B286-70138BA6A6A9}"/>
                </a:ext>
              </a:extLst>
            </p:cNvPr>
            <p:cNvSpPr/>
            <p:nvPr/>
          </p:nvSpPr>
          <p:spPr>
            <a:xfrm>
              <a:off x="2372711" y="1387366"/>
              <a:ext cx="2640723" cy="796158"/>
            </a:xfrm>
            <a:prstGeom prst="wedgeRoundRectCallout">
              <a:avLst>
                <a:gd name="adj1" fmla="val -54110"/>
                <a:gd name="adj2" fmla="val 1893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1A42B88-3D48-4F80-A156-F2A1A88F04B0}"/>
                </a:ext>
              </a:extLst>
            </p:cNvPr>
            <p:cNvSpPr txBox="1"/>
            <p:nvPr/>
          </p:nvSpPr>
          <p:spPr>
            <a:xfrm>
              <a:off x="2387202" y="1489114"/>
              <a:ext cx="2540598" cy="5847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kern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嗯嗯，谢谢亲！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9E56B78-6701-4534-B998-CC89BBC2A739}"/>
              </a:ext>
            </a:extLst>
          </p:cNvPr>
          <p:cNvGrpSpPr/>
          <p:nvPr/>
        </p:nvGrpSpPr>
        <p:grpSpPr>
          <a:xfrm>
            <a:off x="4205556" y="1315025"/>
            <a:ext cx="7146653" cy="484264"/>
            <a:chOff x="2506708" y="1387366"/>
            <a:chExt cx="2065536" cy="796158"/>
          </a:xfrm>
          <a:solidFill>
            <a:srgbClr val="F4910C"/>
          </a:solidFill>
        </p:grpSpPr>
        <p:sp>
          <p:nvSpPr>
            <p:cNvPr id="30" name="对话气泡: 圆角矩形 29">
              <a:extLst>
                <a:ext uri="{FF2B5EF4-FFF2-40B4-BE49-F238E27FC236}">
                  <a16:creationId xmlns:a16="http://schemas.microsoft.com/office/drawing/2014/main" id="{1DC7CF6A-90FD-4819-A8C7-B2847977C6F8}"/>
                </a:ext>
              </a:extLst>
            </p:cNvPr>
            <p:cNvSpPr/>
            <p:nvPr/>
          </p:nvSpPr>
          <p:spPr>
            <a:xfrm>
              <a:off x="2506708" y="1387366"/>
              <a:ext cx="2065536" cy="796158"/>
            </a:xfrm>
            <a:prstGeom prst="wedgeRoundRectCallout">
              <a:avLst>
                <a:gd name="adj1" fmla="val 51190"/>
                <a:gd name="adj2" fmla="val 1847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7573570-0C9B-441C-901B-AB8FA98CC122}"/>
                </a:ext>
              </a:extLst>
            </p:cNvPr>
            <p:cNvSpPr txBox="1"/>
            <p:nvPr/>
          </p:nvSpPr>
          <p:spPr>
            <a:xfrm>
              <a:off x="2514941" y="1502871"/>
              <a:ext cx="2057298" cy="5566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报表性能多半是由于计算（数据准备）环节引起的，计算快报表自然就会快！</a:t>
              </a:r>
              <a:endPara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15C34C56-0F7B-4E67-AA8A-4B75D476E2E6}"/>
              </a:ext>
            </a:extLst>
          </p:cNvPr>
          <p:cNvSpPr txBox="1"/>
          <p:nvPr/>
        </p:nvSpPr>
        <p:spPr>
          <a:xfrm>
            <a:off x="1451522" y="1529148"/>
            <a:ext cx="542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无关报表工具</a:t>
            </a:r>
            <a:endParaRPr lang="zh-CN" altLang="en-US" sz="54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944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D8383F2-0D37-4B08-8688-E0C1705D8D70}"/>
              </a:ext>
            </a:extLst>
          </p:cNvPr>
          <p:cNvSpPr/>
          <p:nvPr/>
        </p:nvSpPr>
        <p:spPr>
          <a:xfrm rot="19799621">
            <a:off x="7467702" y="3881058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23232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三“化”一“能”</a:t>
            </a:r>
            <a:endParaRPr lang="zh-CN" altLang="en-US" sz="4800" b="1" dirty="0">
              <a:solidFill>
                <a:srgbClr val="323232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2D48EE7-1AFE-4F01-86B9-D24ECEA35198}"/>
              </a:ext>
            </a:extLst>
          </p:cNvPr>
          <p:cNvSpPr txBox="1"/>
          <p:nvPr/>
        </p:nvSpPr>
        <p:spPr>
          <a:xfrm>
            <a:off x="2990031" y="458323"/>
            <a:ext cx="6211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解决方案</a:t>
            </a:r>
            <a:r>
              <a:rPr lang="en-US" altLang="zh-CN" sz="40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-</a:t>
            </a:r>
            <a:r>
              <a:rPr lang="zh-CN" altLang="en-US" sz="40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数据计算工具化</a:t>
            </a:r>
            <a:endParaRPr lang="zh-CN" altLang="en-US" sz="54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9A1A621-2A54-40C3-B3CC-07CB2C443574}"/>
              </a:ext>
            </a:extLst>
          </p:cNvPr>
          <p:cNvSpPr/>
          <p:nvPr/>
        </p:nvSpPr>
        <p:spPr>
          <a:xfrm>
            <a:off x="882250" y="2193437"/>
            <a:ext cx="5066163" cy="420624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44BABBB-E214-45D9-84E0-D465DB96F26B}"/>
              </a:ext>
            </a:extLst>
          </p:cNvPr>
          <p:cNvSpPr/>
          <p:nvPr/>
        </p:nvSpPr>
        <p:spPr>
          <a:xfrm>
            <a:off x="1261132" y="3660396"/>
            <a:ext cx="4201335" cy="636161"/>
          </a:xfrm>
          <a:prstGeom prst="rect">
            <a:avLst/>
          </a:prstGeom>
          <a:solidFill>
            <a:srgbClr val="F4910C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r" defTabSz="711200">
              <a:spcAft>
                <a:spcPct val="35000"/>
              </a:spcAft>
            </a:pPr>
            <a:endParaRPr lang="zh-CN" altLang="en-US" b="1" kern="0" dirty="0">
              <a:solidFill>
                <a:sysClr val="window" lastClr="FFFFFF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3BD5F2D-04EF-452C-95D0-B09A5B52761B}"/>
              </a:ext>
            </a:extLst>
          </p:cNvPr>
          <p:cNvSpPr txBox="1"/>
          <p:nvPr/>
        </p:nvSpPr>
        <p:spPr>
          <a:xfrm>
            <a:off x="829121" y="1378542"/>
            <a:ext cx="11572399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报表数据准备环节独立出来，报表开发彻底工具化，实现开发高效率、运行高性能！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AF5E953-282A-4881-B4BF-BA97198C8124}"/>
              </a:ext>
            </a:extLst>
          </p:cNvPr>
          <p:cNvSpPr/>
          <p:nvPr/>
        </p:nvSpPr>
        <p:spPr>
          <a:xfrm>
            <a:off x="1261132" y="4918959"/>
            <a:ext cx="4201335" cy="636160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r" defTabSz="711200">
              <a:spcAft>
                <a:spcPct val="35000"/>
              </a:spcAft>
            </a:pPr>
            <a:endParaRPr lang="zh-CN" altLang="en-US" b="1" kern="0" dirty="0">
              <a:solidFill>
                <a:sysClr val="window" lastClr="FFFFFF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06547D6-D704-4324-9491-4B7CA92C7EF2}"/>
              </a:ext>
            </a:extLst>
          </p:cNvPr>
          <p:cNvSpPr/>
          <p:nvPr/>
        </p:nvSpPr>
        <p:spPr>
          <a:xfrm>
            <a:off x="1261132" y="2462857"/>
            <a:ext cx="4201335" cy="636161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r" defTabSz="711200">
              <a:spcAft>
                <a:spcPct val="35000"/>
              </a:spcAft>
            </a:pPr>
            <a:endParaRPr lang="zh-CN" altLang="en-US" b="1" kern="0" dirty="0">
              <a:solidFill>
                <a:sysClr val="window" lastClr="FFFFFF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32" name="spreadsheet-cell_31023">
            <a:extLst>
              <a:ext uri="{FF2B5EF4-FFF2-40B4-BE49-F238E27FC236}">
                <a16:creationId xmlns:a16="http://schemas.microsoft.com/office/drawing/2014/main" id="{F988BDC6-0881-4ED2-A558-466975598739}"/>
              </a:ext>
            </a:extLst>
          </p:cNvPr>
          <p:cNvSpPr>
            <a:spLocks noChangeAspect="1"/>
          </p:cNvSpPr>
          <p:nvPr/>
        </p:nvSpPr>
        <p:spPr bwMode="auto">
          <a:xfrm>
            <a:off x="3381281" y="2580881"/>
            <a:ext cx="455594" cy="406282"/>
          </a:xfrm>
          <a:custGeom>
            <a:avLst/>
            <a:gdLst>
              <a:gd name="T0" fmla="*/ 0 w 5960"/>
              <a:gd name="T1" fmla="*/ 223 h 5323"/>
              <a:gd name="T2" fmla="*/ 95 w 5960"/>
              <a:gd name="T3" fmla="*/ 5318 h 5323"/>
              <a:gd name="T4" fmla="*/ 5737 w 5960"/>
              <a:gd name="T5" fmla="*/ 5323 h 5323"/>
              <a:gd name="T6" fmla="*/ 5795 w 5960"/>
              <a:gd name="T7" fmla="*/ 5315 h 5323"/>
              <a:gd name="T8" fmla="*/ 5737 w 5960"/>
              <a:gd name="T9" fmla="*/ 0 h 5323"/>
              <a:gd name="T10" fmla="*/ 191 w 5960"/>
              <a:gd name="T11" fmla="*/ 5101 h 5323"/>
              <a:gd name="T12" fmla="*/ 880 w 5960"/>
              <a:gd name="T13" fmla="*/ 5127 h 5323"/>
              <a:gd name="T14" fmla="*/ 191 w 5960"/>
              <a:gd name="T15" fmla="*/ 3705 h 5323"/>
              <a:gd name="T16" fmla="*/ 880 w 5960"/>
              <a:gd name="T17" fmla="*/ 3514 h 5323"/>
              <a:gd name="T18" fmla="*/ 880 w 5960"/>
              <a:gd name="T19" fmla="*/ 2853 h 5323"/>
              <a:gd name="T20" fmla="*/ 191 w 5960"/>
              <a:gd name="T21" fmla="*/ 2662 h 5323"/>
              <a:gd name="T22" fmla="*/ 880 w 5960"/>
              <a:gd name="T23" fmla="*/ 2662 h 5323"/>
              <a:gd name="T24" fmla="*/ 191 w 5960"/>
              <a:gd name="T25" fmla="*/ 1055 h 5323"/>
              <a:gd name="T26" fmla="*/ 2487 w 5960"/>
              <a:gd name="T27" fmla="*/ 5127 h 5323"/>
              <a:gd name="T28" fmla="*/ 2487 w 5960"/>
              <a:gd name="T29" fmla="*/ 4523 h 5323"/>
              <a:gd name="T30" fmla="*/ 1071 w 5960"/>
              <a:gd name="T31" fmla="*/ 4332 h 5323"/>
              <a:gd name="T32" fmla="*/ 2487 w 5960"/>
              <a:gd name="T33" fmla="*/ 4332 h 5323"/>
              <a:gd name="T34" fmla="*/ 1071 w 5960"/>
              <a:gd name="T35" fmla="*/ 2853 h 5323"/>
              <a:gd name="T36" fmla="*/ 2487 w 5960"/>
              <a:gd name="T37" fmla="*/ 2662 h 5323"/>
              <a:gd name="T38" fmla="*/ 2487 w 5960"/>
              <a:gd name="T39" fmla="*/ 1946 h 5323"/>
              <a:gd name="T40" fmla="*/ 1071 w 5960"/>
              <a:gd name="T41" fmla="*/ 1755 h 5323"/>
              <a:gd name="T42" fmla="*/ 2487 w 5960"/>
              <a:gd name="T43" fmla="*/ 1755 h 5323"/>
              <a:gd name="T44" fmla="*/ 1071 w 5960"/>
              <a:gd name="T45" fmla="*/ 191 h 5323"/>
              <a:gd name="T46" fmla="*/ 4109 w 5960"/>
              <a:gd name="T47" fmla="*/ 5127 h 5323"/>
              <a:gd name="T48" fmla="*/ 4109 w 5960"/>
              <a:gd name="T49" fmla="*/ 4523 h 5323"/>
              <a:gd name="T50" fmla="*/ 2677 w 5960"/>
              <a:gd name="T51" fmla="*/ 4332 h 5323"/>
              <a:gd name="T52" fmla="*/ 4109 w 5960"/>
              <a:gd name="T53" fmla="*/ 4332 h 5323"/>
              <a:gd name="T54" fmla="*/ 2677 w 5960"/>
              <a:gd name="T55" fmla="*/ 2853 h 5323"/>
              <a:gd name="T56" fmla="*/ 4109 w 5960"/>
              <a:gd name="T57" fmla="*/ 2662 h 5323"/>
              <a:gd name="T58" fmla="*/ 4109 w 5960"/>
              <a:gd name="T59" fmla="*/ 1946 h 5323"/>
              <a:gd name="T60" fmla="*/ 2677 w 5960"/>
              <a:gd name="T61" fmla="*/ 1755 h 5323"/>
              <a:gd name="T62" fmla="*/ 4109 w 5960"/>
              <a:gd name="T63" fmla="*/ 1755 h 5323"/>
              <a:gd name="T64" fmla="*/ 2677 w 5960"/>
              <a:gd name="T65" fmla="*/ 191 h 5323"/>
              <a:gd name="T66" fmla="*/ 5769 w 5960"/>
              <a:gd name="T67" fmla="*/ 5101 h 5323"/>
              <a:gd name="T68" fmla="*/ 4300 w 5960"/>
              <a:gd name="T69" fmla="*/ 4523 h 5323"/>
              <a:gd name="T70" fmla="*/ 5769 w 5960"/>
              <a:gd name="T71" fmla="*/ 4332 h 5323"/>
              <a:gd name="T72" fmla="*/ 5769 w 5960"/>
              <a:gd name="T73" fmla="*/ 3705 h 5323"/>
              <a:gd name="T74" fmla="*/ 4300 w 5960"/>
              <a:gd name="T75" fmla="*/ 3514 h 5323"/>
              <a:gd name="T76" fmla="*/ 5769 w 5960"/>
              <a:gd name="T77" fmla="*/ 3514 h 5323"/>
              <a:gd name="T78" fmla="*/ 4300 w 5960"/>
              <a:gd name="T79" fmla="*/ 1946 h 5323"/>
              <a:gd name="T80" fmla="*/ 5769 w 5960"/>
              <a:gd name="T81" fmla="*/ 1755 h 5323"/>
              <a:gd name="T82" fmla="*/ 5769 w 5960"/>
              <a:gd name="T83" fmla="*/ 1055 h 5323"/>
              <a:gd name="T84" fmla="*/ 4300 w 5960"/>
              <a:gd name="T85" fmla="*/ 864 h 5323"/>
              <a:gd name="T86" fmla="*/ 5769 w 5960"/>
              <a:gd name="T87" fmla="*/ 223 h 5323"/>
              <a:gd name="T88" fmla="*/ 2818 w 5960"/>
              <a:gd name="T89" fmla="*/ 1579 h 5323"/>
              <a:gd name="T90" fmla="*/ 3963 w 5960"/>
              <a:gd name="T91" fmla="*/ 1579 h 5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60" h="5323">
                <a:moveTo>
                  <a:pt x="5737" y="0"/>
                </a:moveTo>
                <a:lnTo>
                  <a:pt x="223" y="0"/>
                </a:lnTo>
                <a:cubicBezTo>
                  <a:pt x="100" y="0"/>
                  <a:pt x="0" y="100"/>
                  <a:pt x="0" y="223"/>
                </a:cubicBezTo>
                <a:lnTo>
                  <a:pt x="0" y="5101"/>
                </a:lnTo>
                <a:cubicBezTo>
                  <a:pt x="0" y="5176"/>
                  <a:pt x="38" y="5243"/>
                  <a:pt x="95" y="5283"/>
                </a:cubicBezTo>
                <a:lnTo>
                  <a:pt x="95" y="5318"/>
                </a:lnTo>
                <a:lnTo>
                  <a:pt x="175" y="5318"/>
                </a:lnTo>
                <a:cubicBezTo>
                  <a:pt x="191" y="5321"/>
                  <a:pt x="206" y="5323"/>
                  <a:pt x="223" y="5323"/>
                </a:cubicBezTo>
                <a:lnTo>
                  <a:pt x="5737" y="5323"/>
                </a:lnTo>
                <a:cubicBezTo>
                  <a:pt x="5753" y="5323"/>
                  <a:pt x="5769" y="5321"/>
                  <a:pt x="5784" y="5318"/>
                </a:cubicBezTo>
                <a:lnTo>
                  <a:pt x="5795" y="5318"/>
                </a:lnTo>
                <a:lnTo>
                  <a:pt x="5795" y="5315"/>
                </a:lnTo>
                <a:cubicBezTo>
                  <a:pt x="5890" y="5289"/>
                  <a:pt x="5960" y="5203"/>
                  <a:pt x="5960" y="5101"/>
                </a:cubicBezTo>
                <a:lnTo>
                  <a:pt x="5960" y="223"/>
                </a:lnTo>
                <a:cubicBezTo>
                  <a:pt x="5960" y="100"/>
                  <a:pt x="5860" y="0"/>
                  <a:pt x="5737" y="0"/>
                </a:cubicBezTo>
                <a:close/>
                <a:moveTo>
                  <a:pt x="880" y="5127"/>
                </a:moveTo>
                <a:lnTo>
                  <a:pt x="206" y="5127"/>
                </a:lnTo>
                <a:cubicBezTo>
                  <a:pt x="197" y="5122"/>
                  <a:pt x="191" y="5112"/>
                  <a:pt x="191" y="5101"/>
                </a:cubicBezTo>
                <a:lnTo>
                  <a:pt x="191" y="4523"/>
                </a:lnTo>
                <a:lnTo>
                  <a:pt x="880" y="4523"/>
                </a:lnTo>
                <a:lnTo>
                  <a:pt x="880" y="5127"/>
                </a:lnTo>
                <a:close/>
                <a:moveTo>
                  <a:pt x="880" y="4332"/>
                </a:moveTo>
                <a:lnTo>
                  <a:pt x="191" y="4332"/>
                </a:lnTo>
                <a:lnTo>
                  <a:pt x="191" y="3705"/>
                </a:lnTo>
                <a:lnTo>
                  <a:pt x="880" y="3705"/>
                </a:lnTo>
                <a:lnTo>
                  <a:pt x="880" y="4332"/>
                </a:lnTo>
                <a:close/>
                <a:moveTo>
                  <a:pt x="880" y="3514"/>
                </a:moveTo>
                <a:lnTo>
                  <a:pt x="191" y="3514"/>
                </a:lnTo>
                <a:lnTo>
                  <a:pt x="191" y="2853"/>
                </a:lnTo>
                <a:lnTo>
                  <a:pt x="880" y="2853"/>
                </a:lnTo>
                <a:lnTo>
                  <a:pt x="880" y="3514"/>
                </a:lnTo>
                <a:close/>
                <a:moveTo>
                  <a:pt x="880" y="2662"/>
                </a:moveTo>
                <a:lnTo>
                  <a:pt x="191" y="2662"/>
                </a:lnTo>
                <a:lnTo>
                  <a:pt x="191" y="1946"/>
                </a:lnTo>
                <a:lnTo>
                  <a:pt x="880" y="1946"/>
                </a:lnTo>
                <a:lnTo>
                  <a:pt x="880" y="2662"/>
                </a:lnTo>
                <a:close/>
                <a:moveTo>
                  <a:pt x="880" y="1755"/>
                </a:moveTo>
                <a:lnTo>
                  <a:pt x="191" y="1755"/>
                </a:lnTo>
                <a:lnTo>
                  <a:pt x="191" y="1055"/>
                </a:lnTo>
                <a:lnTo>
                  <a:pt x="880" y="1055"/>
                </a:lnTo>
                <a:lnTo>
                  <a:pt x="880" y="1755"/>
                </a:lnTo>
                <a:close/>
                <a:moveTo>
                  <a:pt x="2487" y="5127"/>
                </a:moveTo>
                <a:lnTo>
                  <a:pt x="1071" y="5127"/>
                </a:lnTo>
                <a:lnTo>
                  <a:pt x="1071" y="4523"/>
                </a:lnTo>
                <a:lnTo>
                  <a:pt x="2487" y="4523"/>
                </a:lnTo>
                <a:lnTo>
                  <a:pt x="2487" y="5127"/>
                </a:lnTo>
                <a:close/>
                <a:moveTo>
                  <a:pt x="2487" y="4332"/>
                </a:moveTo>
                <a:lnTo>
                  <a:pt x="1071" y="4332"/>
                </a:lnTo>
                <a:lnTo>
                  <a:pt x="1071" y="3705"/>
                </a:lnTo>
                <a:lnTo>
                  <a:pt x="2487" y="3705"/>
                </a:lnTo>
                <a:lnTo>
                  <a:pt x="2487" y="4332"/>
                </a:lnTo>
                <a:close/>
                <a:moveTo>
                  <a:pt x="2487" y="3514"/>
                </a:moveTo>
                <a:lnTo>
                  <a:pt x="1071" y="3514"/>
                </a:lnTo>
                <a:lnTo>
                  <a:pt x="1071" y="2853"/>
                </a:lnTo>
                <a:lnTo>
                  <a:pt x="2487" y="2853"/>
                </a:lnTo>
                <a:lnTo>
                  <a:pt x="2487" y="3514"/>
                </a:lnTo>
                <a:close/>
                <a:moveTo>
                  <a:pt x="2487" y="2662"/>
                </a:moveTo>
                <a:lnTo>
                  <a:pt x="1071" y="2662"/>
                </a:lnTo>
                <a:lnTo>
                  <a:pt x="1071" y="1946"/>
                </a:lnTo>
                <a:lnTo>
                  <a:pt x="2487" y="1946"/>
                </a:lnTo>
                <a:lnTo>
                  <a:pt x="2487" y="2662"/>
                </a:lnTo>
                <a:close/>
                <a:moveTo>
                  <a:pt x="2487" y="1755"/>
                </a:moveTo>
                <a:lnTo>
                  <a:pt x="1071" y="1755"/>
                </a:lnTo>
                <a:lnTo>
                  <a:pt x="1071" y="1055"/>
                </a:lnTo>
                <a:lnTo>
                  <a:pt x="2487" y="1055"/>
                </a:lnTo>
                <a:lnTo>
                  <a:pt x="2487" y="1755"/>
                </a:lnTo>
                <a:close/>
                <a:moveTo>
                  <a:pt x="2487" y="864"/>
                </a:moveTo>
                <a:lnTo>
                  <a:pt x="1071" y="864"/>
                </a:lnTo>
                <a:lnTo>
                  <a:pt x="1071" y="191"/>
                </a:lnTo>
                <a:lnTo>
                  <a:pt x="2487" y="191"/>
                </a:lnTo>
                <a:lnTo>
                  <a:pt x="2487" y="864"/>
                </a:lnTo>
                <a:close/>
                <a:moveTo>
                  <a:pt x="4109" y="5127"/>
                </a:moveTo>
                <a:lnTo>
                  <a:pt x="2677" y="5127"/>
                </a:lnTo>
                <a:lnTo>
                  <a:pt x="2677" y="4523"/>
                </a:lnTo>
                <a:lnTo>
                  <a:pt x="4109" y="4523"/>
                </a:lnTo>
                <a:lnTo>
                  <a:pt x="4109" y="5127"/>
                </a:lnTo>
                <a:close/>
                <a:moveTo>
                  <a:pt x="4109" y="4332"/>
                </a:moveTo>
                <a:lnTo>
                  <a:pt x="2677" y="4332"/>
                </a:lnTo>
                <a:lnTo>
                  <a:pt x="2677" y="3705"/>
                </a:lnTo>
                <a:lnTo>
                  <a:pt x="4109" y="3705"/>
                </a:lnTo>
                <a:lnTo>
                  <a:pt x="4109" y="4332"/>
                </a:lnTo>
                <a:close/>
                <a:moveTo>
                  <a:pt x="4109" y="3514"/>
                </a:moveTo>
                <a:lnTo>
                  <a:pt x="2677" y="3514"/>
                </a:lnTo>
                <a:lnTo>
                  <a:pt x="2677" y="2853"/>
                </a:lnTo>
                <a:lnTo>
                  <a:pt x="4109" y="2853"/>
                </a:lnTo>
                <a:lnTo>
                  <a:pt x="4109" y="3514"/>
                </a:lnTo>
                <a:close/>
                <a:moveTo>
                  <a:pt x="4109" y="2662"/>
                </a:moveTo>
                <a:lnTo>
                  <a:pt x="2677" y="2662"/>
                </a:lnTo>
                <a:lnTo>
                  <a:pt x="2677" y="1946"/>
                </a:lnTo>
                <a:lnTo>
                  <a:pt x="4109" y="1946"/>
                </a:lnTo>
                <a:lnTo>
                  <a:pt x="4109" y="2662"/>
                </a:lnTo>
                <a:close/>
                <a:moveTo>
                  <a:pt x="4109" y="1755"/>
                </a:moveTo>
                <a:lnTo>
                  <a:pt x="2677" y="1755"/>
                </a:lnTo>
                <a:lnTo>
                  <a:pt x="2677" y="1055"/>
                </a:lnTo>
                <a:lnTo>
                  <a:pt x="4109" y="1055"/>
                </a:lnTo>
                <a:lnTo>
                  <a:pt x="4109" y="1755"/>
                </a:lnTo>
                <a:close/>
                <a:moveTo>
                  <a:pt x="4109" y="864"/>
                </a:moveTo>
                <a:lnTo>
                  <a:pt x="2677" y="864"/>
                </a:lnTo>
                <a:lnTo>
                  <a:pt x="2677" y="191"/>
                </a:lnTo>
                <a:lnTo>
                  <a:pt x="4109" y="191"/>
                </a:lnTo>
                <a:lnTo>
                  <a:pt x="4109" y="864"/>
                </a:lnTo>
                <a:close/>
                <a:moveTo>
                  <a:pt x="5769" y="5101"/>
                </a:moveTo>
                <a:cubicBezTo>
                  <a:pt x="5769" y="5112"/>
                  <a:pt x="5762" y="5122"/>
                  <a:pt x="5753" y="5127"/>
                </a:cubicBezTo>
                <a:lnTo>
                  <a:pt x="4300" y="5127"/>
                </a:lnTo>
                <a:lnTo>
                  <a:pt x="4300" y="4523"/>
                </a:lnTo>
                <a:lnTo>
                  <a:pt x="5769" y="4523"/>
                </a:lnTo>
                <a:lnTo>
                  <a:pt x="5769" y="5101"/>
                </a:lnTo>
                <a:close/>
                <a:moveTo>
                  <a:pt x="5769" y="4332"/>
                </a:moveTo>
                <a:lnTo>
                  <a:pt x="4300" y="4332"/>
                </a:lnTo>
                <a:lnTo>
                  <a:pt x="4300" y="3705"/>
                </a:lnTo>
                <a:lnTo>
                  <a:pt x="5769" y="3705"/>
                </a:lnTo>
                <a:lnTo>
                  <a:pt x="5769" y="4332"/>
                </a:lnTo>
                <a:close/>
                <a:moveTo>
                  <a:pt x="5769" y="3514"/>
                </a:moveTo>
                <a:lnTo>
                  <a:pt x="4300" y="3514"/>
                </a:lnTo>
                <a:lnTo>
                  <a:pt x="4300" y="2853"/>
                </a:lnTo>
                <a:lnTo>
                  <a:pt x="5769" y="2853"/>
                </a:lnTo>
                <a:lnTo>
                  <a:pt x="5769" y="3514"/>
                </a:lnTo>
                <a:close/>
                <a:moveTo>
                  <a:pt x="5769" y="2662"/>
                </a:moveTo>
                <a:lnTo>
                  <a:pt x="4300" y="2662"/>
                </a:lnTo>
                <a:lnTo>
                  <a:pt x="4300" y="1946"/>
                </a:lnTo>
                <a:lnTo>
                  <a:pt x="5769" y="1946"/>
                </a:lnTo>
                <a:lnTo>
                  <a:pt x="5769" y="2662"/>
                </a:lnTo>
                <a:close/>
                <a:moveTo>
                  <a:pt x="5769" y="1755"/>
                </a:moveTo>
                <a:lnTo>
                  <a:pt x="4300" y="1755"/>
                </a:lnTo>
                <a:lnTo>
                  <a:pt x="4300" y="1055"/>
                </a:lnTo>
                <a:lnTo>
                  <a:pt x="5769" y="1055"/>
                </a:lnTo>
                <a:lnTo>
                  <a:pt x="5769" y="1755"/>
                </a:lnTo>
                <a:close/>
                <a:moveTo>
                  <a:pt x="5769" y="864"/>
                </a:moveTo>
                <a:lnTo>
                  <a:pt x="4300" y="864"/>
                </a:lnTo>
                <a:lnTo>
                  <a:pt x="4300" y="191"/>
                </a:lnTo>
                <a:lnTo>
                  <a:pt x="5737" y="191"/>
                </a:lnTo>
                <a:cubicBezTo>
                  <a:pt x="5754" y="191"/>
                  <a:pt x="5769" y="205"/>
                  <a:pt x="5769" y="223"/>
                </a:cubicBezTo>
                <a:lnTo>
                  <a:pt x="5769" y="864"/>
                </a:lnTo>
                <a:close/>
                <a:moveTo>
                  <a:pt x="3963" y="1579"/>
                </a:moveTo>
                <a:lnTo>
                  <a:pt x="2818" y="1579"/>
                </a:lnTo>
                <a:lnTo>
                  <a:pt x="2818" y="1180"/>
                </a:lnTo>
                <a:lnTo>
                  <a:pt x="3963" y="1180"/>
                </a:lnTo>
                <a:lnTo>
                  <a:pt x="3963" y="1579"/>
                </a:lnTo>
                <a:lnTo>
                  <a:pt x="3963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3" name="educational-graphic_42927">
            <a:extLst>
              <a:ext uri="{FF2B5EF4-FFF2-40B4-BE49-F238E27FC236}">
                <a16:creationId xmlns:a16="http://schemas.microsoft.com/office/drawing/2014/main" id="{1F8112E7-3635-4089-91D0-8BEEF5E99E73}"/>
              </a:ext>
            </a:extLst>
          </p:cNvPr>
          <p:cNvSpPr>
            <a:spLocks noChangeAspect="1"/>
          </p:cNvSpPr>
          <p:nvPr/>
        </p:nvSpPr>
        <p:spPr bwMode="auto">
          <a:xfrm>
            <a:off x="4318261" y="2580881"/>
            <a:ext cx="455594" cy="406282"/>
          </a:xfrm>
          <a:custGeom>
            <a:avLst/>
            <a:gdLst>
              <a:gd name="connsiteX0" fmla="*/ 370392 w 608536"/>
              <a:gd name="connsiteY0" fmla="*/ 352702 h 594971"/>
              <a:gd name="connsiteX1" fmla="*/ 340239 w 608536"/>
              <a:gd name="connsiteY1" fmla="*/ 382819 h 594971"/>
              <a:gd name="connsiteX2" fmla="*/ 370392 w 608536"/>
              <a:gd name="connsiteY2" fmla="*/ 411502 h 594971"/>
              <a:gd name="connsiteX3" fmla="*/ 399110 w 608536"/>
              <a:gd name="connsiteY3" fmla="*/ 382819 h 594971"/>
              <a:gd name="connsiteX4" fmla="*/ 370392 w 608536"/>
              <a:gd name="connsiteY4" fmla="*/ 352702 h 594971"/>
              <a:gd name="connsiteX5" fmla="*/ 219626 w 608536"/>
              <a:gd name="connsiteY5" fmla="*/ 213589 h 594971"/>
              <a:gd name="connsiteX6" fmla="*/ 190909 w 608536"/>
              <a:gd name="connsiteY6" fmla="*/ 242272 h 594971"/>
              <a:gd name="connsiteX7" fmla="*/ 219626 w 608536"/>
              <a:gd name="connsiteY7" fmla="*/ 272389 h 594971"/>
              <a:gd name="connsiteX8" fmla="*/ 248343 w 608536"/>
              <a:gd name="connsiteY8" fmla="*/ 242272 h 594971"/>
              <a:gd name="connsiteX9" fmla="*/ 219626 w 608536"/>
              <a:gd name="connsiteY9" fmla="*/ 213589 h 594971"/>
              <a:gd name="connsiteX10" fmla="*/ 526902 w 608536"/>
              <a:gd name="connsiteY10" fmla="*/ 93120 h 594971"/>
              <a:gd name="connsiteX11" fmla="*/ 498184 w 608536"/>
              <a:gd name="connsiteY11" fmla="*/ 121803 h 594971"/>
              <a:gd name="connsiteX12" fmla="*/ 526902 w 608536"/>
              <a:gd name="connsiteY12" fmla="*/ 150486 h 594971"/>
              <a:gd name="connsiteX13" fmla="*/ 555619 w 608536"/>
              <a:gd name="connsiteY13" fmla="*/ 121803 h 594971"/>
              <a:gd name="connsiteX14" fmla="*/ 526902 w 608536"/>
              <a:gd name="connsiteY14" fmla="*/ 93120 h 594971"/>
              <a:gd name="connsiteX15" fmla="*/ 526902 w 608536"/>
              <a:gd name="connsiteY15" fmla="*/ 68739 h 594971"/>
              <a:gd name="connsiteX16" fmla="*/ 580029 w 608536"/>
              <a:gd name="connsiteY16" fmla="*/ 121803 h 594971"/>
              <a:gd name="connsiteX17" fmla="*/ 526902 w 608536"/>
              <a:gd name="connsiteY17" fmla="*/ 174867 h 594971"/>
              <a:gd name="connsiteX18" fmla="*/ 503928 w 608536"/>
              <a:gd name="connsiteY18" fmla="*/ 169130 h 594971"/>
              <a:gd name="connsiteX19" fmla="*/ 404853 w 608536"/>
              <a:gd name="connsiteY19" fmla="*/ 342663 h 594971"/>
              <a:gd name="connsiteX20" fmla="*/ 423519 w 608536"/>
              <a:gd name="connsiteY20" fmla="*/ 382819 h 594971"/>
              <a:gd name="connsiteX21" fmla="*/ 370392 w 608536"/>
              <a:gd name="connsiteY21" fmla="*/ 435883 h 594971"/>
              <a:gd name="connsiteX22" fmla="*/ 315829 w 608536"/>
              <a:gd name="connsiteY22" fmla="*/ 382819 h 594971"/>
              <a:gd name="connsiteX23" fmla="*/ 325880 w 608536"/>
              <a:gd name="connsiteY23" fmla="*/ 351268 h 594971"/>
              <a:gd name="connsiteX24" fmla="*/ 256959 w 608536"/>
              <a:gd name="connsiteY24" fmla="*/ 280994 h 594971"/>
              <a:gd name="connsiteX25" fmla="*/ 219626 w 608536"/>
              <a:gd name="connsiteY25" fmla="*/ 296770 h 594971"/>
              <a:gd name="connsiteX26" fmla="*/ 189473 w 608536"/>
              <a:gd name="connsiteY26" fmla="*/ 286731 h 594971"/>
              <a:gd name="connsiteX27" fmla="*/ 87526 w 608536"/>
              <a:gd name="connsiteY27" fmla="*/ 420107 h 594971"/>
              <a:gd name="connsiteX28" fmla="*/ 77475 w 608536"/>
              <a:gd name="connsiteY28" fmla="*/ 411502 h 594971"/>
              <a:gd name="connsiteX29" fmla="*/ 179422 w 608536"/>
              <a:gd name="connsiteY29" fmla="*/ 278126 h 594971"/>
              <a:gd name="connsiteX30" fmla="*/ 166499 w 608536"/>
              <a:gd name="connsiteY30" fmla="*/ 242272 h 594971"/>
              <a:gd name="connsiteX31" fmla="*/ 219626 w 608536"/>
              <a:gd name="connsiteY31" fmla="*/ 189208 h 594971"/>
              <a:gd name="connsiteX32" fmla="*/ 272753 w 608536"/>
              <a:gd name="connsiteY32" fmla="*/ 242272 h 594971"/>
              <a:gd name="connsiteX33" fmla="*/ 264138 w 608536"/>
              <a:gd name="connsiteY33" fmla="*/ 272389 h 594971"/>
              <a:gd name="connsiteX34" fmla="*/ 334495 w 608536"/>
              <a:gd name="connsiteY34" fmla="*/ 342663 h 594971"/>
              <a:gd name="connsiteX35" fmla="*/ 370392 w 608536"/>
              <a:gd name="connsiteY35" fmla="*/ 328321 h 594971"/>
              <a:gd name="connsiteX36" fmla="*/ 394802 w 608536"/>
              <a:gd name="connsiteY36" fmla="*/ 335492 h 594971"/>
              <a:gd name="connsiteX37" fmla="*/ 493877 w 608536"/>
              <a:gd name="connsiteY37" fmla="*/ 163393 h 594971"/>
              <a:gd name="connsiteX38" fmla="*/ 473775 w 608536"/>
              <a:gd name="connsiteY38" fmla="*/ 121803 h 594971"/>
              <a:gd name="connsiteX39" fmla="*/ 526902 w 608536"/>
              <a:gd name="connsiteY39" fmla="*/ 68739 h 594971"/>
              <a:gd name="connsiteX40" fmla="*/ 37316 w 608536"/>
              <a:gd name="connsiteY40" fmla="*/ 0 h 594971"/>
              <a:gd name="connsiteX41" fmla="*/ 76067 w 608536"/>
              <a:gd name="connsiteY41" fmla="*/ 60214 h 594971"/>
              <a:gd name="connsiteX42" fmla="*/ 50233 w 608536"/>
              <a:gd name="connsiteY42" fmla="*/ 60214 h 594971"/>
              <a:gd name="connsiteX43" fmla="*/ 50233 w 608536"/>
              <a:gd name="connsiteY43" fmla="*/ 544793 h 594971"/>
              <a:gd name="connsiteX44" fmla="*/ 548256 w 608536"/>
              <a:gd name="connsiteY44" fmla="*/ 544793 h 594971"/>
              <a:gd name="connsiteX45" fmla="*/ 548256 w 608536"/>
              <a:gd name="connsiteY45" fmla="*/ 518987 h 594971"/>
              <a:gd name="connsiteX46" fmla="*/ 608536 w 608536"/>
              <a:gd name="connsiteY46" fmla="*/ 557696 h 594971"/>
              <a:gd name="connsiteX47" fmla="*/ 548256 w 608536"/>
              <a:gd name="connsiteY47" fmla="*/ 594971 h 594971"/>
              <a:gd name="connsiteX48" fmla="*/ 548256 w 608536"/>
              <a:gd name="connsiteY48" fmla="*/ 569165 h 594971"/>
              <a:gd name="connsiteX49" fmla="*/ 25834 w 608536"/>
              <a:gd name="connsiteY49" fmla="*/ 569165 h 594971"/>
              <a:gd name="connsiteX50" fmla="*/ 25834 w 608536"/>
              <a:gd name="connsiteY50" fmla="*/ 60214 h 594971"/>
              <a:gd name="connsiteX51" fmla="*/ 0 w 608536"/>
              <a:gd name="connsiteY51" fmla="*/ 60214 h 59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8536" h="594971">
                <a:moveTo>
                  <a:pt x="370392" y="352702"/>
                </a:moveTo>
                <a:cubicBezTo>
                  <a:pt x="353162" y="352702"/>
                  <a:pt x="340239" y="367043"/>
                  <a:pt x="340239" y="382819"/>
                </a:cubicBezTo>
                <a:cubicBezTo>
                  <a:pt x="340239" y="398595"/>
                  <a:pt x="353162" y="411502"/>
                  <a:pt x="370392" y="411502"/>
                </a:cubicBezTo>
                <a:cubicBezTo>
                  <a:pt x="386187" y="411502"/>
                  <a:pt x="399110" y="398595"/>
                  <a:pt x="399110" y="382819"/>
                </a:cubicBezTo>
                <a:cubicBezTo>
                  <a:pt x="399110" y="367043"/>
                  <a:pt x="386187" y="352702"/>
                  <a:pt x="370392" y="352702"/>
                </a:cubicBezTo>
                <a:close/>
                <a:moveTo>
                  <a:pt x="219626" y="213589"/>
                </a:moveTo>
                <a:cubicBezTo>
                  <a:pt x="203831" y="213589"/>
                  <a:pt x="190909" y="226496"/>
                  <a:pt x="190909" y="242272"/>
                </a:cubicBezTo>
                <a:cubicBezTo>
                  <a:pt x="190909" y="259482"/>
                  <a:pt x="203831" y="272389"/>
                  <a:pt x="219626" y="272389"/>
                </a:cubicBezTo>
                <a:cubicBezTo>
                  <a:pt x="235421" y="272389"/>
                  <a:pt x="248343" y="259482"/>
                  <a:pt x="248343" y="242272"/>
                </a:cubicBezTo>
                <a:cubicBezTo>
                  <a:pt x="248343" y="226496"/>
                  <a:pt x="235421" y="213589"/>
                  <a:pt x="219626" y="213589"/>
                </a:cubicBezTo>
                <a:close/>
                <a:moveTo>
                  <a:pt x="526902" y="93120"/>
                </a:moveTo>
                <a:cubicBezTo>
                  <a:pt x="511107" y="93120"/>
                  <a:pt x="498184" y="106027"/>
                  <a:pt x="498184" y="121803"/>
                </a:cubicBezTo>
                <a:cubicBezTo>
                  <a:pt x="498184" y="137579"/>
                  <a:pt x="511107" y="150486"/>
                  <a:pt x="526902" y="150486"/>
                </a:cubicBezTo>
                <a:cubicBezTo>
                  <a:pt x="542696" y="150486"/>
                  <a:pt x="555619" y="137579"/>
                  <a:pt x="555619" y="121803"/>
                </a:cubicBezTo>
                <a:cubicBezTo>
                  <a:pt x="555619" y="106027"/>
                  <a:pt x="542696" y="93120"/>
                  <a:pt x="526902" y="93120"/>
                </a:cubicBezTo>
                <a:close/>
                <a:moveTo>
                  <a:pt x="526902" y="68739"/>
                </a:moveTo>
                <a:cubicBezTo>
                  <a:pt x="557055" y="68739"/>
                  <a:pt x="580029" y="91685"/>
                  <a:pt x="580029" y="121803"/>
                </a:cubicBezTo>
                <a:cubicBezTo>
                  <a:pt x="580029" y="150486"/>
                  <a:pt x="557055" y="174867"/>
                  <a:pt x="526902" y="174867"/>
                </a:cubicBezTo>
                <a:cubicBezTo>
                  <a:pt x="518287" y="174867"/>
                  <a:pt x="511107" y="173432"/>
                  <a:pt x="503928" y="169130"/>
                </a:cubicBezTo>
                <a:lnTo>
                  <a:pt x="404853" y="342663"/>
                </a:lnTo>
                <a:cubicBezTo>
                  <a:pt x="416340" y="351268"/>
                  <a:pt x="423519" y="365609"/>
                  <a:pt x="423519" y="382819"/>
                </a:cubicBezTo>
                <a:cubicBezTo>
                  <a:pt x="423519" y="411502"/>
                  <a:pt x="399110" y="435883"/>
                  <a:pt x="370392" y="435883"/>
                </a:cubicBezTo>
                <a:cubicBezTo>
                  <a:pt x="340239" y="435883"/>
                  <a:pt x="315829" y="411502"/>
                  <a:pt x="315829" y="382819"/>
                </a:cubicBezTo>
                <a:cubicBezTo>
                  <a:pt x="315829" y="371346"/>
                  <a:pt x="320137" y="359873"/>
                  <a:pt x="325880" y="351268"/>
                </a:cubicBezTo>
                <a:lnTo>
                  <a:pt x="256959" y="280994"/>
                </a:lnTo>
                <a:cubicBezTo>
                  <a:pt x="246907" y="291033"/>
                  <a:pt x="233985" y="296770"/>
                  <a:pt x="219626" y="296770"/>
                </a:cubicBezTo>
                <a:cubicBezTo>
                  <a:pt x="208139" y="296770"/>
                  <a:pt x="198088" y="292467"/>
                  <a:pt x="189473" y="286731"/>
                </a:cubicBezTo>
                <a:lnTo>
                  <a:pt x="87526" y="420107"/>
                </a:lnTo>
                <a:lnTo>
                  <a:pt x="77475" y="411502"/>
                </a:lnTo>
                <a:lnTo>
                  <a:pt x="179422" y="278126"/>
                </a:lnTo>
                <a:cubicBezTo>
                  <a:pt x="172242" y="268087"/>
                  <a:pt x="166499" y="256613"/>
                  <a:pt x="166499" y="242272"/>
                </a:cubicBezTo>
                <a:cubicBezTo>
                  <a:pt x="166499" y="213589"/>
                  <a:pt x="190909" y="189208"/>
                  <a:pt x="219626" y="189208"/>
                </a:cubicBezTo>
                <a:cubicBezTo>
                  <a:pt x="249779" y="189208"/>
                  <a:pt x="272753" y="213589"/>
                  <a:pt x="272753" y="242272"/>
                </a:cubicBezTo>
                <a:cubicBezTo>
                  <a:pt x="272753" y="253745"/>
                  <a:pt x="269881" y="263784"/>
                  <a:pt x="264138" y="272389"/>
                </a:cubicBezTo>
                <a:lnTo>
                  <a:pt x="334495" y="342663"/>
                </a:lnTo>
                <a:cubicBezTo>
                  <a:pt x="343111" y="334058"/>
                  <a:pt x="356034" y="328321"/>
                  <a:pt x="370392" y="328321"/>
                </a:cubicBezTo>
                <a:cubicBezTo>
                  <a:pt x="379007" y="328321"/>
                  <a:pt x="387623" y="331190"/>
                  <a:pt x="394802" y="335492"/>
                </a:cubicBezTo>
                <a:lnTo>
                  <a:pt x="493877" y="163393"/>
                </a:lnTo>
                <a:cubicBezTo>
                  <a:pt x="480954" y="153354"/>
                  <a:pt x="473775" y="139013"/>
                  <a:pt x="473775" y="121803"/>
                </a:cubicBezTo>
                <a:cubicBezTo>
                  <a:pt x="473775" y="91685"/>
                  <a:pt x="496749" y="68739"/>
                  <a:pt x="526902" y="68739"/>
                </a:cubicBezTo>
                <a:close/>
                <a:moveTo>
                  <a:pt x="37316" y="0"/>
                </a:moveTo>
                <a:lnTo>
                  <a:pt x="76067" y="60214"/>
                </a:lnTo>
                <a:lnTo>
                  <a:pt x="50233" y="60214"/>
                </a:lnTo>
                <a:lnTo>
                  <a:pt x="50233" y="544793"/>
                </a:lnTo>
                <a:lnTo>
                  <a:pt x="548256" y="544793"/>
                </a:lnTo>
                <a:lnTo>
                  <a:pt x="548256" y="518987"/>
                </a:lnTo>
                <a:lnTo>
                  <a:pt x="608536" y="557696"/>
                </a:lnTo>
                <a:lnTo>
                  <a:pt x="548256" y="594971"/>
                </a:lnTo>
                <a:lnTo>
                  <a:pt x="548256" y="569165"/>
                </a:lnTo>
                <a:lnTo>
                  <a:pt x="25834" y="569165"/>
                </a:lnTo>
                <a:lnTo>
                  <a:pt x="25834" y="60214"/>
                </a:lnTo>
                <a:lnTo>
                  <a:pt x="0" y="602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34" name="Picture 3" descr="C:\Users\Mars\Downloads\hdfs.png">
            <a:extLst>
              <a:ext uri="{FF2B5EF4-FFF2-40B4-BE49-F238E27FC236}">
                <a16:creationId xmlns:a16="http://schemas.microsoft.com/office/drawing/2014/main" id="{DD69E046-22A2-4C9E-8A2F-5050CF99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53" y="5044960"/>
            <a:ext cx="370568" cy="37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Mars\Downloads\数据源.png">
            <a:extLst>
              <a:ext uri="{FF2B5EF4-FFF2-40B4-BE49-F238E27FC236}">
                <a16:creationId xmlns:a16="http://schemas.microsoft.com/office/drawing/2014/main" id="{88AE13AF-5570-4B44-87A6-F938CCF2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33" y="5044960"/>
            <a:ext cx="370568" cy="37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Mars\Downloads\数据文件.png">
            <a:extLst>
              <a:ext uri="{FF2B5EF4-FFF2-40B4-BE49-F238E27FC236}">
                <a16:creationId xmlns:a16="http://schemas.microsoft.com/office/drawing/2014/main" id="{F9C2123D-5C55-47D9-A81E-F811C647F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43" y="5044960"/>
            <a:ext cx="370568" cy="37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Mars\Downloads\其他.png">
            <a:extLst>
              <a:ext uri="{FF2B5EF4-FFF2-40B4-BE49-F238E27FC236}">
                <a16:creationId xmlns:a16="http://schemas.microsoft.com/office/drawing/2014/main" id="{DF765456-090C-47DF-A24D-365F8F7C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64" y="5044960"/>
            <a:ext cx="370568" cy="37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3875CF90-A13E-434E-9A6E-AB41D9713223}"/>
              </a:ext>
            </a:extLst>
          </p:cNvPr>
          <p:cNvSpPr txBox="1"/>
          <p:nvPr/>
        </p:nvSpPr>
        <p:spPr>
          <a:xfrm>
            <a:off x="1376808" y="2611711"/>
            <a:ext cx="156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报表呈现层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8FFCE9C-69F3-471A-9E10-020FC9746FBF}"/>
              </a:ext>
            </a:extLst>
          </p:cNvPr>
          <p:cNvSpPr txBox="1"/>
          <p:nvPr/>
        </p:nvSpPr>
        <p:spPr>
          <a:xfrm>
            <a:off x="1376808" y="3809199"/>
            <a:ext cx="16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数据准备层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130450C-4B2A-4D30-8835-81DFC2F5D9FE}"/>
              </a:ext>
            </a:extLst>
          </p:cNvPr>
          <p:cNvSpPr txBox="1"/>
          <p:nvPr/>
        </p:nvSpPr>
        <p:spPr>
          <a:xfrm>
            <a:off x="2169753" y="5852317"/>
            <a:ext cx="2619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新型报表应用三层结构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1C61DEC-D0E9-4FC8-BB56-379186D0FE20}"/>
              </a:ext>
            </a:extLst>
          </p:cNvPr>
          <p:cNvSpPr txBox="1"/>
          <p:nvPr/>
        </p:nvSpPr>
        <p:spPr>
          <a:xfrm>
            <a:off x="1376808" y="5046196"/>
            <a:ext cx="16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数据源层</a:t>
            </a:r>
          </a:p>
        </p:txBody>
      </p:sp>
      <p:sp>
        <p:nvSpPr>
          <p:cNvPr id="42" name="double-wrench-tool-and-hammer-forming-a-cross-of-outlines_25718">
            <a:extLst>
              <a:ext uri="{FF2B5EF4-FFF2-40B4-BE49-F238E27FC236}">
                <a16:creationId xmlns:a16="http://schemas.microsoft.com/office/drawing/2014/main" id="{39278A40-02D5-4032-ACA3-3691C34443B1}"/>
              </a:ext>
            </a:extLst>
          </p:cNvPr>
          <p:cNvSpPr>
            <a:spLocks noChangeAspect="1"/>
          </p:cNvSpPr>
          <p:nvPr/>
        </p:nvSpPr>
        <p:spPr bwMode="auto">
          <a:xfrm>
            <a:off x="3251972" y="3769528"/>
            <a:ext cx="454993" cy="433785"/>
          </a:xfrm>
          <a:custGeom>
            <a:avLst/>
            <a:gdLst>
              <a:gd name="connsiteX0" fmla="*/ 465419 w 606261"/>
              <a:gd name="connsiteY0" fmla="*/ 425880 h 578002"/>
              <a:gd name="connsiteX1" fmla="*/ 424940 w 606261"/>
              <a:gd name="connsiteY1" fmla="*/ 436700 h 578002"/>
              <a:gd name="connsiteX2" fmla="*/ 414103 w 606261"/>
              <a:gd name="connsiteY2" fmla="*/ 477117 h 578002"/>
              <a:gd name="connsiteX3" fmla="*/ 443746 w 606261"/>
              <a:gd name="connsiteY3" fmla="*/ 506714 h 578002"/>
              <a:gd name="connsiteX4" fmla="*/ 484225 w 606261"/>
              <a:gd name="connsiteY4" fmla="*/ 495894 h 578002"/>
              <a:gd name="connsiteX5" fmla="*/ 495062 w 606261"/>
              <a:gd name="connsiteY5" fmla="*/ 455477 h 578002"/>
              <a:gd name="connsiteX6" fmla="*/ 467651 w 606261"/>
              <a:gd name="connsiteY6" fmla="*/ 410127 h 578002"/>
              <a:gd name="connsiteX7" fmla="*/ 472910 w 606261"/>
              <a:gd name="connsiteY7" fmla="*/ 412355 h 578002"/>
              <a:gd name="connsiteX8" fmla="*/ 508767 w 606261"/>
              <a:gd name="connsiteY8" fmla="*/ 447998 h 578002"/>
              <a:gd name="connsiteX9" fmla="*/ 510680 w 606261"/>
              <a:gd name="connsiteY9" fmla="*/ 455158 h 578002"/>
              <a:gd name="connsiteX10" fmla="*/ 497611 w 606261"/>
              <a:gd name="connsiteY10" fmla="*/ 503850 h 578002"/>
              <a:gd name="connsiteX11" fmla="*/ 492193 w 606261"/>
              <a:gd name="connsiteY11" fmla="*/ 509101 h 578002"/>
              <a:gd name="connsiteX12" fmla="*/ 443427 w 606261"/>
              <a:gd name="connsiteY12" fmla="*/ 522149 h 578002"/>
              <a:gd name="connsiteX13" fmla="*/ 441514 w 606261"/>
              <a:gd name="connsiteY13" fmla="*/ 522467 h 578002"/>
              <a:gd name="connsiteX14" fmla="*/ 436255 w 606261"/>
              <a:gd name="connsiteY14" fmla="*/ 520239 h 578002"/>
              <a:gd name="connsiteX15" fmla="*/ 400557 w 606261"/>
              <a:gd name="connsiteY15" fmla="*/ 484596 h 578002"/>
              <a:gd name="connsiteX16" fmla="*/ 398645 w 606261"/>
              <a:gd name="connsiteY16" fmla="*/ 477436 h 578002"/>
              <a:gd name="connsiteX17" fmla="*/ 411713 w 606261"/>
              <a:gd name="connsiteY17" fmla="*/ 428744 h 578002"/>
              <a:gd name="connsiteX18" fmla="*/ 416972 w 606261"/>
              <a:gd name="connsiteY18" fmla="*/ 423493 h 578002"/>
              <a:gd name="connsiteX19" fmla="*/ 465738 w 606261"/>
              <a:gd name="connsiteY19" fmla="*/ 410286 h 578002"/>
              <a:gd name="connsiteX20" fmla="*/ 467651 w 606261"/>
              <a:gd name="connsiteY20" fmla="*/ 410127 h 578002"/>
              <a:gd name="connsiteX21" fmla="*/ 454594 w 606261"/>
              <a:gd name="connsiteY21" fmla="*/ 369425 h 578002"/>
              <a:gd name="connsiteX22" fmla="*/ 386080 w 606261"/>
              <a:gd name="connsiteY22" fmla="*/ 397904 h 578002"/>
              <a:gd name="connsiteX23" fmla="*/ 366163 w 606261"/>
              <a:gd name="connsiteY23" fmla="*/ 426860 h 578002"/>
              <a:gd name="connsiteX24" fmla="*/ 365526 w 606261"/>
              <a:gd name="connsiteY24" fmla="*/ 428291 h 578002"/>
              <a:gd name="connsiteX25" fmla="*/ 364570 w 606261"/>
              <a:gd name="connsiteY25" fmla="*/ 430519 h 578002"/>
              <a:gd name="connsiteX26" fmla="*/ 363932 w 606261"/>
              <a:gd name="connsiteY26" fmla="*/ 431951 h 578002"/>
              <a:gd name="connsiteX27" fmla="*/ 386080 w 606261"/>
              <a:gd name="connsiteY27" fmla="*/ 534727 h 578002"/>
              <a:gd name="connsiteX28" fmla="*/ 454594 w 606261"/>
              <a:gd name="connsiteY28" fmla="*/ 563047 h 578002"/>
              <a:gd name="connsiteX29" fmla="*/ 523267 w 606261"/>
              <a:gd name="connsiteY29" fmla="*/ 534727 h 578002"/>
              <a:gd name="connsiteX30" fmla="*/ 551628 w 606261"/>
              <a:gd name="connsiteY30" fmla="*/ 466316 h 578002"/>
              <a:gd name="connsiteX31" fmla="*/ 523267 w 606261"/>
              <a:gd name="connsiteY31" fmla="*/ 397904 h 578002"/>
              <a:gd name="connsiteX32" fmla="*/ 454594 w 606261"/>
              <a:gd name="connsiteY32" fmla="*/ 369425 h 578002"/>
              <a:gd name="connsiteX33" fmla="*/ 349114 w 606261"/>
              <a:gd name="connsiteY33" fmla="*/ 312628 h 578002"/>
              <a:gd name="connsiteX34" fmla="*/ 300836 w 606261"/>
              <a:gd name="connsiteY34" fmla="*/ 360993 h 578002"/>
              <a:gd name="connsiteX35" fmla="*/ 355010 w 606261"/>
              <a:gd name="connsiteY35" fmla="*/ 415086 h 578002"/>
              <a:gd name="connsiteX36" fmla="*/ 376839 w 606261"/>
              <a:gd name="connsiteY36" fmla="*/ 383744 h 578002"/>
              <a:gd name="connsiteX37" fmla="*/ 401695 w 606261"/>
              <a:gd name="connsiteY37" fmla="*/ 365289 h 578002"/>
              <a:gd name="connsiteX38" fmla="*/ 211290 w 606261"/>
              <a:gd name="connsiteY38" fmla="*/ 175008 h 578002"/>
              <a:gd name="connsiteX39" fmla="*/ 211131 w 606261"/>
              <a:gd name="connsiteY39" fmla="*/ 175327 h 578002"/>
              <a:gd name="connsiteX40" fmla="*/ 210494 w 606261"/>
              <a:gd name="connsiteY40" fmla="*/ 176440 h 578002"/>
              <a:gd name="connsiteX41" fmla="*/ 205873 w 606261"/>
              <a:gd name="connsiteY41" fmla="*/ 184395 h 578002"/>
              <a:gd name="connsiteX42" fmla="*/ 204120 w 606261"/>
              <a:gd name="connsiteY42" fmla="*/ 186941 h 578002"/>
              <a:gd name="connsiteX43" fmla="*/ 199659 w 606261"/>
              <a:gd name="connsiteY43" fmla="*/ 193146 h 578002"/>
              <a:gd name="connsiteX44" fmla="*/ 197906 w 606261"/>
              <a:gd name="connsiteY44" fmla="*/ 195373 h 578002"/>
              <a:gd name="connsiteX45" fmla="*/ 191055 w 606261"/>
              <a:gd name="connsiteY45" fmla="*/ 203010 h 578002"/>
              <a:gd name="connsiteX46" fmla="*/ 183885 w 606261"/>
              <a:gd name="connsiteY46" fmla="*/ 209533 h 578002"/>
              <a:gd name="connsiteX47" fmla="*/ 181654 w 606261"/>
              <a:gd name="connsiteY47" fmla="*/ 211283 h 578002"/>
              <a:gd name="connsiteX48" fmla="*/ 176078 w 606261"/>
              <a:gd name="connsiteY48" fmla="*/ 215419 h 578002"/>
              <a:gd name="connsiteX49" fmla="*/ 173369 w 606261"/>
              <a:gd name="connsiteY49" fmla="*/ 217328 h 578002"/>
              <a:gd name="connsiteX50" fmla="*/ 167792 w 606261"/>
              <a:gd name="connsiteY50" fmla="*/ 220669 h 578002"/>
              <a:gd name="connsiteX51" fmla="*/ 164924 w 606261"/>
              <a:gd name="connsiteY51" fmla="*/ 222260 h 578002"/>
              <a:gd name="connsiteX52" fmla="*/ 163012 w 606261"/>
              <a:gd name="connsiteY52" fmla="*/ 223374 h 578002"/>
              <a:gd name="connsiteX53" fmla="*/ 241883 w 606261"/>
              <a:gd name="connsiteY53" fmla="*/ 302127 h 578002"/>
              <a:gd name="connsiteX54" fmla="*/ 290161 w 606261"/>
              <a:gd name="connsiteY54" fmla="*/ 253921 h 578002"/>
              <a:gd name="connsiteX55" fmla="*/ 424957 w 606261"/>
              <a:gd name="connsiteY55" fmla="*/ 140325 h 578002"/>
              <a:gd name="connsiteX56" fmla="*/ 308006 w 606261"/>
              <a:gd name="connsiteY56" fmla="*/ 256944 h 578002"/>
              <a:gd name="connsiteX57" fmla="*/ 306413 w 606261"/>
              <a:gd name="connsiteY57" fmla="*/ 259648 h 578002"/>
              <a:gd name="connsiteX58" fmla="*/ 247619 w 606261"/>
              <a:gd name="connsiteY58" fmla="*/ 318355 h 578002"/>
              <a:gd name="connsiteX59" fmla="*/ 245069 w 606261"/>
              <a:gd name="connsiteY59" fmla="*/ 319946 h 578002"/>
              <a:gd name="connsiteX60" fmla="*/ 114256 w 606261"/>
              <a:gd name="connsiteY60" fmla="*/ 450565 h 578002"/>
              <a:gd name="connsiteX61" fmla="*/ 113459 w 606261"/>
              <a:gd name="connsiteY61" fmla="*/ 452156 h 578002"/>
              <a:gd name="connsiteX62" fmla="*/ 116965 w 606261"/>
              <a:gd name="connsiteY62" fmla="*/ 485407 h 578002"/>
              <a:gd name="connsiteX63" fmla="*/ 150425 w 606261"/>
              <a:gd name="connsiteY63" fmla="*/ 488907 h 578002"/>
              <a:gd name="connsiteX64" fmla="*/ 151859 w 606261"/>
              <a:gd name="connsiteY64" fmla="*/ 488112 h 578002"/>
              <a:gd name="connsiteX65" fmla="*/ 154408 w 606261"/>
              <a:gd name="connsiteY65" fmla="*/ 485566 h 578002"/>
              <a:gd name="connsiteX66" fmla="*/ 154727 w 606261"/>
              <a:gd name="connsiteY66" fmla="*/ 485407 h 578002"/>
              <a:gd name="connsiteX67" fmla="*/ 462242 w 606261"/>
              <a:gd name="connsiteY67" fmla="*/ 177395 h 578002"/>
              <a:gd name="connsiteX68" fmla="*/ 111866 w 606261"/>
              <a:gd name="connsiteY68" fmla="*/ 27207 h 578002"/>
              <a:gd name="connsiteX69" fmla="*/ 86054 w 606261"/>
              <a:gd name="connsiteY69" fmla="*/ 30707 h 578002"/>
              <a:gd name="connsiteX70" fmla="*/ 132898 w 606261"/>
              <a:gd name="connsiteY70" fmla="*/ 77482 h 578002"/>
              <a:gd name="connsiteX71" fmla="*/ 135129 w 606261"/>
              <a:gd name="connsiteY71" fmla="*/ 83209 h 578002"/>
              <a:gd name="connsiteX72" fmla="*/ 132101 w 606261"/>
              <a:gd name="connsiteY72" fmla="*/ 137302 h 578002"/>
              <a:gd name="connsiteX73" fmla="*/ 125091 w 606261"/>
              <a:gd name="connsiteY73" fmla="*/ 144303 h 578002"/>
              <a:gd name="connsiteX74" fmla="*/ 70917 w 606261"/>
              <a:gd name="connsiteY74" fmla="*/ 147166 h 578002"/>
              <a:gd name="connsiteX75" fmla="*/ 65181 w 606261"/>
              <a:gd name="connsiteY75" fmla="*/ 145098 h 578002"/>
              <a:gd name="connsiteX76" fmla="*/ 18496 w 606261"/>
              <a:gd name="connsiteY76" fmla="*/ 98324 h 578002"/>
              <a:gd name="connsiteX77" fmla="*/ 43352 w 606261"/>
              <a:gd name="connsiteY77" fmla="*/ 192509 h 578002"/>
              <a:gd name="connsiteX78" fmla="*/ 111707 w 606261"/>
              <a:gd name="connsiteY78" fmla="*/ 220828 h 578002"/>
              <a:gd name="connsiteX79" fmla="*/ 147397 w 606261"/>
              <a:gd name="connsiteY79" fmla="*/ 213987 h 578002"/>
              <a:gd name="connsiteX80" fmla="*/ 148831 w 606261"/>
              <a:gd name="connsiteY80" fmla="*/ 213510 h 578002"/>
              <a:gd name="connsiteX81" fmla="*/ 150425 w 606261"/>
              <a:gd name="connsiteY81" fmla="*/ 212874 h 578002"/>
              <a:gd name="connsiteX82" fmla="*/ 180380 w 606261"/>
              <a:gd name="connsiteY82" fmla="*/ 192509 h 578002"/>
              <a:gd name="connsiteX83" fmla="*/ 201890 w 606261"/>
              <a:gd name="connsiteY83" fmla="*/ 159576 h 578002"/>
              <a:gd name="connsiteX84" fmla="*/ 202527 w 606261"/>
              <a:gd name="connsiteY84" fmla="*/ 157826 h 578002"/>
              <a:gd name="connsiteX85" fmla="*/ 203164 w 606261"/>
              <a:gd name="connsiteY85" fmla="*/ 156394 h 578002"/>
              <a:gd name="connsiteX86" fmla="*/ 180539 w 606261"/>
              <a:gd name="connsiteY86" fmla="*/ 55685 h 578002"/>
              <a:gd name="connsiteX87" fmla="*/ 111866 w 606261"/>
              <a:gd name="connsiteY87" fmla="*/ 27207 h 578002"/>
              <a:gd name="connsiteX88" fmla="*/ 359630 w 606261"/>
              <a:gd name="connsiteY88" fmla="*/ 16070 h 578002"/>
              <a:gd name="connsiteX89" fmla="*/ 344175 w 606261"/>
              <a:gd name="connsiteY89" fmla="*/ 65549 h 578002"/>
              <a:gd name="connsiteX90" fmla="*/ 358674 w 606261"/>
              <a:gd name="connsiteY90" fmla="*/ 86391 h 578002"/>
              <a:gd name="connsiteX91" fmla="*/ 428463 w 606261"/>
              <a:gd name="connsiteY91" fmla="*/ 123143 h 578002"/>
              <a:gd name="connsiteX92" fmla="*/ 429897 w 606261"/>
              <a:gd name="connsiteY92" fmla="*/ 124256 h 578002"/>
              <a:gd name="connsiteX93" fmla="*/ 430215 w 606261"/>
              <a:gd name="connsiteY93" fmla="*/ 124575 h 578002"/>
              <a:gd name="connsiteX94" fmla="*/ 478016 w 606261"/>
              <a:gd name="connsiteY94" fmla="*/ 172145 h 578002"/>
              <a:gd name="connsiteX95" fmla="*/ 478016 w 606261"/>
              <a:gd name="connsiteY95" fmla="*/ 172304 h 578002"/>
              <a:gd name="connsiteX96" fmla="*/ 478812 w 606261"/>
              <a:gd name="connsiteY96" fmla="*/ 173099 h 578002"/>
              <a:gd name="connsiteX97" fmla="*/ 585407 w 606261"/>
              <a:gd name="connsiteY97" fmla="*/ 322492 h 578002"/>
              <a:gd name="connsiteX98" fmla="*/ 589072 w 606261"/>
              <a:gd name="connsiteY98" fmla="*/ 321060 h 578002"/>
              <a:gd name="connsiteX99" fmla="*/ 514185 w 606261"/>
              <a:gd name="connsiteY99" fmla="*/ 135393 h 578002"/>
              <a:gd name="connsiteX100" fmla="*/ 377476 w 606261"/>
              <a:gd name="connsiteY100" fmla="*/ 19570 h 578002"/>
              <a:gd name="connsiteX101" fmla="*/ 355966 w 606261"/>
              <a:gd name="connsiteY101" fmla="*/ 160 h 578002"/>
              <a:gd name="connsiteX102" fmla="*/ 382256 w 606261"/>
              <a:gd name="connsiteY102" fmla="*/ 5411 h 578002"/>
              <a:gd name="connsiteX103" fmla="*/ 385602 w 606261"/>
              <a:gd name="connsiteY103" fmla="*/ 7002 h 578002"/>
              <a:gd name="connsiteX104" fmla="*/ 525179 w 606261"/>
              <a:gd name="connsiteY104" fmla="*/ 125211 h 578002"/>
              <a:gd name="connsiteX105" fmla="*/ 527250 w 606261"/>
              <a:gd name="connsiteY105" fmla="*/ 128075 h 578002"/>
              <a:gd name="connsiteX106" fmla="*/ 605802 w 606261"/>
              <a:gd name="connsiteY106" fmla="*/ 322333 h 578002"/>
              <a:gd name="connsiteX107" fmla="*/ 605642 w 606261"/>
              <a:gd name="connsiteY107" fmla="*/ 328060 h 578002"/>
              <a:gd name="connsiteX108" fmla="*/ 601659 w 606261"/>
              <a:gd name="connsiteY108" fmla="*/ 332038 h 578002"/>
              <a:gd name="connsiteX109" fmla="*/ 585566 w 606261"/>
              <a:gd name="connsiteY109" fmla="*/ 338561 h 578002"/>
              <a:gd name="connsiteX110" fmla="*/ 582858 w 606261"/>
              <a:gd name="connsiteY110" fmla="*/ 339038 h 578002"/>
              <a:gd name="connsiteX111" fmla="*/ 576803 w 606261"/>
              <a:gd name="connsiteY111" fmla="*/ 335856 h 578002"/>
              <a:gd name="connsiteX112" fmla="*/ 471802 w 606261"/>
              <a:gd name="connsiteY112" fmla="*/ 188850 h 578002"/>
              <a:gd name="connsiteX113" fmla="*/ 359152 w 606261"/>
              <a:gd name="connsiteY113" fmla="*/ 301809 h 578002"/>
              <a:gd name="connsiteX114" fmla="*/ 418265 w 606261"/>
              <a:gd name="connsiteY114" fmla="*/ 360834 h 578002"/>
              <a:gd name="connsiteX115" fmla="*/ 454594 w 606261"/>
              <a:gd name="connsiteY115" fmla="*/ 354629 h 578002"/>
              <a:gd name="connsiteX116" fmla="*/ 533783 w 606261"/>
              <a:gd name="connsiteY116" fmla="*/ 387244 h 578002"/>
              <a:gd name="connsiteX117" fmla="*/ 566446 w 606261"/>
              <a:gd name="connsiteY117" fmla="*/ 466316 h 578002"/>
              <a:gd name="connsiteX118" fmla="*/ 533783 w 606261"/>
              <a:gd name="connsiteY118" fmla="*/ 545228 h 578002"/>
              <a:gd name="connsiteX119" fmla="*/ 454594 w 606261"/>
              <a:gd name="connsiteY119" fmla="*/ 578002 h 578002"/>
              <a:gd name="connsiteX120" fmla="*/ 375564 w 606261"/>
              <a:gd name="connsiteY120" fmla="*/ 545228 h 578002"/>
              <a:gd name="connsiteX121" fmla="*/ 348955 w 606261"/>
              <a:gd name="connsiteY121" fmla="*/ 429882 h 578002"/>
              <a:gd name="connsiteX122" fmla="*/ 290001 w 606261"/>
              <a:gd name="connsiteY122" fmla="*/ 371016 h 578002"/>
              <a:gd name="connsiteX123" fmla="*/ 165243 w 606261"/>
              <a:gd name="connsiteY123" fmla="*/ 495908 h 578002"/>
              <a:gd name="connsiteX124" fmla="*/ 164446 w 606261"/>
              <a:gd name="connsiteY124" fmla="*/ 496544 h 578002"/>
              <a:gd name="connsiteX125" fmla="*/ 159985 w 606261"/>
              <a:gd name="connsiteY125" fmla="*/ 500999 h 578002"/>
              <a:gd name="connsiteX126" fmla="*/ 155364 w 606261"/>
              <a:gd name="connsiteY126" fmla="*/ 503226 h 578002"/>
              <a:gd name="connsiteX127" fmla="*/ 135766 w 606261"/>
              <a:gd name="connsiteY127" fmla="*/ 508158 h 578002"/>
              <a:gd name="connsiteX128" fmla="*/ 106449 w 606261"/>
              <a:gd name="connsiteY128" fmla="*/ 496067 h 578002"/>
              <a:gd name="connsiteX129" fmla="*/ 99119 w 606261"/>
              <a:gd name="connsiteY129" fmla="*/ 447065 h 578002"/>
              <a:gd name="connsiteX130" fmla="*/ 101191 w 606261"/>
              <a:gd name="connsiteY130" fmla="*/ 442451 h 578002"/>
              <a:gd name="connsiteX131" fmla="*/ 231366 w 606261"/>
              <a:gd name="connsiteY131" fmla="*/ 312628 h 578002"/>
              <a:gd name="connsiteX132" fmla="*/ 148194 w 606261"/>
              <a:gd name="connsiteY132" fmla="*/ 229420 h 578002"/>
              <a:gd name="connsiteX133" fmla="*/ 111707 w 606261"/>
              <a:gd name="connsiteY133" fmla="*/ 235625 h 578002"/>
              <a:gd name="connsiteX134" fmla="*/ 32836 w 606261"/>
              <a:gd name="connsiteY134" fmla="*/ 203010 h 578002"/>
              <a:gd name="connsiteX135" fmla="*/ 8299 w 606261"/>
              <a:gd name="connsiteY135" fmla="*/ 81777 h 578002"/>
              <a:gd name="connsiteX136" fmla="*/ 13716 w 606261"/>
              <a:gd name="connsiteY136" fmla="*/ 77323 h 578002"/>
              <a:gd name="connsiteX137" fmla="*/ 20567 w 606261"/>
              <a:gd name="connsiteY137" fmla="*/ 79391 h 578002"/>
              <a:gd name="connsiteX138" fmla="*/ 73466 w 606261"/>
              <a:gd name="connsiteY138" fmla="*/ 132211 h 578002"/>
              <a:gd name="connsiteX139" fmla="*/ 117602 w 606261"/>
              <a:gd name="connsiteY139" fmla="*/ 129825 h 578002"/>
              <a:gd name="connsiteX140" fmla="*/ 119992 w 606261"/>
              <a:gd name="connsiteY140" fmla="*/ 85596 h 578002"/>
              <a:gd name="connsiteX141" fmla="*/ 67093 w 606261"/>
              <a:gd name="connsiteY141" fmla="*/ 32775 h 578002"/>
              <a:gd name="connsiteX142" fmla="*/ 65022 w 606261"/>
              <a:gd name="connsiteY142" fmla="*/ 26093 h 578002"/>
              <a:gd name="connsiteX143" fmla="*/ 69642 w 606261"/>
              <a:gd name="connsiteY143" fmla="*/ 20684 h 578002"/>
              <a:gd name="connsiteX144" fmla="*/ 111866 w 606261"/>
              <a:gd name="connsiteY144" fmla="*/ 12411 h 578002"/>
              <a:gd name="connsiteX145" fmla="*/ 191055 w 606261"/>
              <a:gd name="connsiteY145" fmla="*/ 45026 h 578002"/>
              <a:gd name="connsiteX146" fmla="*/ 217504 w 606261"/>
              <a:gd name="connsiteY146" fmla="*/ 160371 h 578002"/>
              <a:gd name="connsiteX147" fmla="*/ 300677 w 606261"/>
              <a:gd name="connsiteY147" fmla="*/ 243420 h 578002"/>
              <a:gd name="connsiteX148" fmla="*/ 412529 w 606261"/>
              <a:gd name="connsiteY148" fmla="*/ 131575 h 578002"/>
              <a:gd name="connsiteX149" fmla="*/ 350070 w 606261"/>
              <a:gd name="connsiteY149" fmla="*/ 98801 h 578002"/>
              <a:gd name="connsiteX150" fmla="*/ 347521 w 606261"/>
              <a:gd name="connsiteY150" fmla="*/ 96414 h 578002"/>
              <a:gd name="connsiteX151" fmla="*/ 329835 w 606261"/>
              <a:gd name="connsiteY151" fmla="*/ 71118 h 578002"/>
              <a:gd name="connsiteX152" fmla="*/ 328879 w 606261"/>
              <a:gd name="connsiteY152" fmla="*/ 64595 h 578002"/>
              <a:gd name="connsiteX153" fmla="*/ 347362 w 606261"/>
              <a:gd name="connsiteY153" fmla="*/ 5252 h 578002"/>
              <a:gd name="connsiteX154" fmla="*/ 355966 w 606261"/>
              <a:gd name="connsiteY154" fmla="*/ 160 h 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606261" h="578002">
                <a:moveTo>
                  <a:pt x="465419" y="425880"/>
                </a:moveTo>
                <a:lnTo>
                  <a:pt x="424940" y="436700"/>
                </a:lnTo>
                <a:lnTo>
                  <a:pt x="414103" y="477117"/>
                </a:lnTo>
                <a:lnTo>
                  <a:pt x="443746" y="506714"/>
                </a:lnTo>
                <a:lnTo>
                  <a:pt x="484225" y="495894"/>
                </a:lnTo>
                <a:lnTo>
                  <a:pt x="495062" y="455477"/>
                </a:lnTo>
                <a:close/>
                <a:moveTo>
                  <a:pt x="467651" y="410127"/>
                </a:moveTo>
                <a:cubicBezTo>
                  <a:pt x="469722" y="410127"/>
                  <a:pt x="471635" y="410923"/>
                  <a:pt x="472910" y="412355"/>
                </a:cubicBezTo>
                <a:lnTo>
                  <a:pt x="508767" y="447998"/>
                </a:lnTo>
                <a:cubicBezTo>
                  <a:pt x="510520" y="449907"/>
                  <a:pt x="511317" y="452613"/>
                  <a:pt x="510680" y="455158"/>
                </a:cubicBezTo>
                <a:lnTo>
                  <a:pt x="497611" y="503850"/>
                </a:lnTo>
                <a:cubicBezTo>
                  <a:pt x="496815" y="506396"/>
                  <a:pt x="494902" y="508464"/>
                  <a:pt x="492193" y="509101"/>
                </a:cubicBezTo>
                <a:lnTo>
                  <a:pt x="443427" y="522149"/>
                </a:lnTo>
                <a:cubicBezTo>
                  <a:pt x="442789" y="522308"/>
                  <a:pt x="442152" y="522467"/>
                  <a:pt x="441514" y="522467"/>
                </a:cubicBezTo>
                <a:cubicBezTo>
                  <a:pt x="439602" y="522467"/>
                  <a:pt x="437690" y="521671"/>
                  <a:pt x="436255" y="520239"/>
                </a:cubicBezTo>
                <a:lnTo>
                  <a:pt x="400557" y="484596"/>
                </a:lnTo>
                <a:cubicBezTo>
                  <a:pt x="398645" y="482687"/>
                  <a:pt x="397848" y="479981"/>
                  <a:pt x="398645" y="477436"/>
                </a:cubicBezTo>
                <a:lnTo>
                  <a:pt x="411713" y="428744"/>
                </a:lnTo>
                <a:cubicBezTo>
                  <a:pt x="412350" y="426039"/>
                  <a:pt x="414422" y="424130"/>
                  <a:pt x="416972" y="423493"/>
                </a:cubicBezTo>
                <a:lnTo>
                  <a:pt x="465738" y="410286"/>
                </a:lnTo>
                <a:cubicBezTo>
                  <a:pt x="466376" y="410127"/>
                  <a:pt x="467013" y="410127"/>
                  <a:pt x="467651" y="410127"/>
                </a:cubicBezTo>
                <a:close/>
                <a:moveTo>
                  <a:pt x="454594" y="369425"/>
                </a:moveTo>
                <a:cubicBezTo>
                  <a:pt x="428781" y="369425"/>
                  <a:pt x="404403" y="379608"/>
                  <a:pt x="386080" y="397904"/>
                </a:cubicBezTo>
                <a:cubicBezTo>
                  <a:pt x="377795" y="406177"/>
                  <a:pt x="371103" y="415882"/>
                  <a:pt x="366163" y="426860"/>
                </a:cubicBezTo>
                <a:lnTo>
                  <a:pt x="365526" y="428291"/>
                </a:lnTo>
                <a:cubicBezTo>
                  <a:pt x="365207" y="429087"/>
                  <a:pt x="364888" y="429882"/>
                  <a:pt x="364570" y="430519"/>
                </a:cubicBezTo>
                <a:cubicBezTo>
                  <a:pt x="364410" y="430996"/>
                  <a:pt x="364251" y="431473"/>
                  <a:pt x="363932" y="431951"/>
                </a:cubicBezTo>
                <a:cubicBezTo>
                  <a:pt x="350548" y="467588"/>
                  <a:pt x="358993" y="507840"/>
                  <a:pt x="386080" y="534727"/>
                </a:cubicBezTo>
                <a:cubicBezTo>
                  <a:pt x="404403" y="553024"/>
                  <a:pt x="428781" y="563047"/>
                  <a:pt x="454594" y="563047"/>
                </a:cubicBezTo>
                <a:cubicBezTo>
                  <a:pt x="480565" y="563047"/>
                  <a:pt x="504943" y="553024"/>
                  <a:pt x="523267" y="534727"/>
                </a:cubicBezTo>
                <a:cubicBezTo>
                  <a:pt x="541431" y="516431"/>
                  <a:pt x="551628" y="492089"/>
                  <a:pt x="551628" y="466316"/>
                </a:cubicBezTo>
                <a:cubicBezTo>
                  <a:pt x="551628" y="440383"/>
                  <a:pt x="541431" y="416041"/>
                  <a:pt x="523267" y="397904"/>
                </a:cubicBezTo>
                <a:cubicBezTo>
                  <a:pt x="504943" y="379608"/>
                  <a:pt x="480565" y="369425"/>
                  <a:pt x="454594" y="369425"/>
                </a:cubicBezTo>
                <a:close/>
                <a:moveTo>
                  <a:pt x="349114" y="312628"/>
                </a:moveTo>
                <a:lnTo>
                  <a:pt x="300836" y="360993"/>
                </a:lnTo>
                <a:lnTo>
                  <a:pt x="355010" y="415086"/>
                </a:lnTo>
                <a:cubicBezTo>
                  <a:pt x="360586" y="403313"/>
                  <a:pt x="367916" y="392813"/>
                  <a:pt x="376839" y="383744"/>
                </a:cubicBezTo>
                <a:cubicBezTo>
                  <a:pt x="384168" y="376426"/>
                  <a:pt x="392453" y="370221"/>
                  <a:pt x="401695" y="365289"/>
                </a:cubicBezTo>
                <a:close/>
                <a:moveTo>
                  <a:pt x="211290" y="175008"/>
                </a:moveTo>
                <a:cubicBezTo>
                  <a:pt x="211131" y="175168"/>
                  <a:pt x="211131" y="175327"/>
                  <a:pt x="211131" y="175327"/>
                </a:cubicBezTo>
                <a:cubicBezTo>
                  <a:pt x="210972" y="175645"/>
                  <a:pt x="210653" y="176122"/>
                  <a:pt x="210494" y="176440"/>
                </a:cubicBezTo>
                <a:cubicBezTo>
                  <a:pt x="209060" y="179145"/>
                  <a:pt x="207466" y="181850"/>
                  <a:pt x="205873" y="184395"/>
                </a:cubicBezTo>
                <a:cubicBezTo>
                  <a:pt x="205395" y="185191"/>
                  <a:pt x="204758" y="186145"/>
                  <a:pt x="204120" y="186941"/>
                </a:cubicBezTo>
                <a:cubicBezTo>
                  <a:pt x="202686" y="189009"/>
                  <a:pt x="201252" y="191077"/>
                  <a:pt x="199659" y="193146"/>
                </a:cubicBezTo>
                <a:cubicBezTo>
                  <a:pt x="199022" y="193941"/>
                  <a:pt x="198544" y="194737"/>
                  <a:pt x="197906" y="195373"/>
                </a:cubicBezTo>
                <a:cubicBezTo>
                  <a:pt x="195676" y="198078"/>
                  <a:pt x="193445" y="200623"/>
                  <a:pt x="191055" y="203010"/>
                </a:cubicBezTo>
                <a:cubicBezTo>
                  <a:pt x="188665" y="205396"/>
                  <a:pt x="186275" y="207464"/>
                  <a:pt x="183885" y="209533"/>
                </a:cubicBezTo>
                <a:cubicBezTo>
                  <a:pt x="183088" y="210169"/>
                  <a:pt x="182292" y="210805"/>
                  <a:pt x="181654" y="211283"/>
                </a:cubicBezTo>
                <a:cubicBezTo>
                  <a:pt x="179742" y="212715"/>
                  <a:pt x="177990" y="214146"/>
                  <a:pt x="176078" y="215419"/>
                </a:cubicBezTo>
                <a:cubicBezTo>
                  <a:pt x="175122" y="216056"/>
                  <a:pt x="174325" y="216692"/>
                  <a:pt x="173369" y="217328"/>
                </a:cubicBezTo>
                <a:cubicBezTo>
                  <a:pt x="171457" y="218442"/>
                  <a:pt x="169545" y="219715"/>
                  <a:pt x="167792" y="220669"/>
                </a:cubicBezTo>
                <a:cubicBezTo>
                  <a:pt x="166836" y="221306"/>
                  <a:pt x="165880" y="221783"/>
                  <a:pt x="164924" y="222260"/>
                </a:cubicBezTo>
                <a:cubicBezTo>
                  <a:pt x="164287" y="222579"/>
                  <a:pt x="163650" y="223056"/>
                  <a:pt x="163012" y="223374"/>
                </a:cubicBezTo>
                <a:lnTo>
                  <a:pt x="241883" y="302127"/>
                </a:lnTo>
                <a:lnTo>
                  <a:pt x="290161" y="253921"/>
                </a:lnTo>
                <a:close/>
                <a:moveTo>
                  <a:pt x="424957" y="140325"/>
                </a:moveTo>
                <a:lnTo>
                  <a:pt x="308006" y="256944"/>
                </a:lnTo>
                <a:cubicBezTo>
                  <a:pt x="307688" y="257898"/>
                  <a:pt x="307210" y="258853"/>
                  <a:pt x="306413" y="259648"/>
                </a:cubicBezTo>
                <a:lnTo>
                  <a:pt x="247619" y="318355"/>
                </a:lnTo>
                <a:cubicBezTo>
                  <a:pt x="246822" y="318992"/>
                  <a:pt x="246025" y="319628"/>
                  <a:pt x="245069" y="319946"/>
                </a:cubicBezTo>
                <a:lnTo>
                  <a:pt x="114256" y="450565"/>
                </a:lnTo>
                <a:cubicBezTo>
                  <a:pt x="113937" y="451201"/>
                  <a:pt x="113778" y="451679"/>
                  <a:pt x="113459" y="452156"/>
                </a:cubicBezTo>
                <a:cubicBezTo>
                  <a:pt x="106608" y="462656"/>
                  <a:pt x="108042" y="476657"/>
                  <a:pt x="116965" y="485407"/>
                </a:cubicBezTo>
                <a:cubicBezTo>
                  <a:pt x="125569" y="494158"/>
                  <a:pt x="140068" y="495590"/>
                  <a:pt x="150425" y="488907"/>
                </a:cubicBezTo>
                <a:cubicBezTo>
                  <a:pt x="150903" y="488589"/>
                  <a:pt x="151381" y="488271"/>
                  <a:pt x="151859" y="488112"/>
                </a:cubicBezTo>
                <a:lnTo>
                  <a:pt x="154408" y="485566"/>
                </a:lnTo>
                <a:cubicBezTo>
                  <a:pt x="154567" y="485566"/>
                  <a:pt x="154567" y="485407"/>
                  <a:pt x="154727" y="485407"/>
                </a:cubicBezTo>
                <a:cubicBezTo>
                  <a:pt x="157595" y="482385"/>
                  <a:pt x="333022" y="306900"/>
                  <a:pt x="462242" y="177395"/>
                </a:cubicBezTo>
                <a:close/>
                <a:moveTo>
                  <a:pt x="111866" y="27207"/>
                </a:moveTo>
                <a:cubicBezTo>
                  <a:pt x="103103" y="27207"/>
                  <a:pt x="94498" y="28480"/>
                  <a:pt x="86054" y="30707"/>
                </a:cubicBezTo>
                <a:lnTo>
                  <a:pt x="132898" y="77482"/>
                </a:lnTo>
                <a:cubicBezTo>
                  <a:pt x="134332" y="78914"/>
                  <a:pt x="135129" y="80982"/>
                  <a:pt x="135129" y="83209"/>
                </a:cubicBezTo>
                <a:lnTo>
                  <a:pt x="132101" y="137302"/>
                </a:lnTo>
                <a:cubicBezTo>
                  <a:pt x="131942" y="141121"/>
                  <a:pt x="128915" y="144144"/>
                  <a:pt x="125091" y="144303"/>
                </a:cubicBezTo>
                <a:lnTo>
                  <a:pt x="70917" y="147166"/>
                </a:lnTo>
                <a:cubicBezTo>
                  <a:pt x="68846" y="147326"/>
                  <a:pt x="66774" y="146530"/>
                  <a:pt x="65181" y="145098"/>
                </a:cubicBezTo>
                <a:lnTo>
                  <a:pt x="18496" y="98324"/>
                </a:lnTo>
                <a:cubicBezTo>
                  <a:pt x="9255" y="131734"/>
                  <a:pt x="18337" y="167690"/>
                  <a:pt x="43352" y="192509"/>
                </a:cubicBezTo>
                <a:cubicBezTo>
                  <a:pt x="61516" y="210805"/>
                  <a:pt x="85894" y="220828"/>
                  <a:pt x="111707" y="220828"/>
                </a:cubicBezTo>
                <a:cubicBezTo>
                  <a:pt x="123975" y="220828"/>
                  <a:pt x="136085" y="218442"/>
                  <a:pt x="147397" y="213987"/>
                </a:cubicBezTo>
                <a:lnTo>
                  <a:pt x="148831" y="213510"/>
                </a:lnTo>
                <a:cubicBezTo>
                  <a:pt x="149309" y="213351"/>
                  <a:pt x="149947" y="213033"/>
                  <a:pt x="150425" y="212874"/>
                </a:cubicBezTo>
                <a:cubicBezTo>
                  <a:pt x="161897" y="207942"/>
                  <a:pt x="171935" y="201100"/>
                  <a:pt x="180380" y="192509"/>
                </a:cubicBezTo>
                <a:cubicBezTo>
                  <a:pt x="189780" y="183282"/>
                  <a:pt x="196950" y="172145"/>
                  <a:pt x="201890" y="159576"/>
                </a:cubicBezTo>
                <a:lnTo>
                  <a:pt x="202527" y="157826"/>
                </a:lnTo>
                <a:cubicBezTo>
                  <a:pt x="202846" y="157349"/>
                  <a:pt x="203005" y="156871"/>
                  <a:pt x="203164" y="156394"/>
                </a:cubicBezTo>
                <a:cubicBezTo>
                  <a:pt x="215592" y="121234"/>
                  <a:pt x="206670" y="81777"/>
                  <a:pt x="180539" y="55685"/>
                </a:cubicBezTo>
                <a:cubicBezTo>
                  <a:pt x="162216" y="37389"/>
                  <a:pt x="137837" y="27207"/>
                  <a:pt x="111866" y="27207"/>
                </a:cubicBezTo>
                <a:close/>
                <a:moveTo>
                  <a:pt x="359630" y="16070"/>
                </a:moveTo>
                <a:lnTo>
                  <a:pt x="344175" y="65549"/>
                </a:lnTo>
                <a:lnTo>
                  <a:pt x="358674" y="86391"/>
                </a:lnTo>
                <a:lnTo>
                  <a:pt x="428463" y="123143"/>
                </a:lnTo>
                <a:cubicBezTo>
                  <a:pt x="428941" y="123461"/>
                  <a:pt x="429419" y="123938"/>
                  <a:pt x="429897" y="124256"/>
                </a:cubicBezTo>
                <a:cubicBezTo>
                  <a:pt x="430056" y="124415"/>
                  <a:pt x="430215" y="124415"/>
                  <a:pt x="430215" y="124575"/>
                </a:cubicBezTo>
                <a:lnTo>
                  <a:pt x="478016" y="172145"/>
                </a:lnTo>
                <a:cubicBezTo>
                  <a:pt x="478016" y="172145"/>
                  <a:pt x="478016" y="172304"/>
                  <a:pt x="478016" y="172304"/>
                </a:cubicBezTo>
                <a:cubicBezTo>
                  <a:pt x="478334" y="172622"/>
                  <a:pt x="478494" y="172781"/>
                  <a:pt x="478812" y="173099"/>
                </a:cubicBezTo>
                <a:lnTo>
                  <a:pt x="585407" y="322492"/>
                </a:lnTo>
                <a:lnTo>
                  <a:pt x="589072" y="321060"/>
                </a:lnTo>
                <a:lnTo>
                  <a:pt x="514185" y="135393"/>
                </a:lnTo>
                <a:lnTo>
                  <a:pt x="377476" y="19570"/>
                </a:lnTo>
                <a:close/>
                <a:moveTo>
                  <a:pt x="355966" y="160"/>
                </a:moveTo>
                <a:lnTo>
                  <a:pt x="382256" y="5411"/>
                </a:lnTo>
                <a:cubicBezTo>
                  <a:pt x="383531" y="5729"/>
                  <a:pt x="384646" y="6206"/>
                  <a:pt x="385602" y="7002"/>
                </a:cubicBezTo>
                <a:lnTo>
                  <a:pt x="525179" y="125211"/>
                </a:lnTo>
                <a:cubicBezTo>
                  <a:pt x="526135" y="126006"/>
                  <a:pt x="526772" y="126961"/>
                  <a:pt x="527250" y="128075"/>
                </a:cubicBezTo>
                <a:lnTo>
                  <a:pt x="605802" y="322333"/>
                </a:lnTo>
                <a:cubicBezTo>
                  <a:pt x="606439" y="324242"/>
                  <a:pt x="606439" y="326310"/>
                  <a:pt x="605642" y="328060"/>
                </a:cubicBezTo>
                <a:cubicBezTo>
                  <a:pt x="604846" y="329810"/>
                  <a:pt x="603412" y="331242"/>
                  <a:pt x="601659" y="332038"/>
                </a:cubicBezTo>
                <a:lnTo>
                  <a:pt x="585566" y="338561"/>
                </a:lnTo>
                <a:cubicBezTo>
                  <a:pt x="584610" y="338879"/>
                  <a:pt x="583654" y="339038"/>
                  <a:pt x="582858" y="339038"/>
                </a:cubicBezTo>
                <a:cubicBezTo>
                  <a:pt x="580468" y="339038"/>
                  <a:pt x="578078" y="337924"/>
                  <a:pt x="576803" y="335856"/>
                </a:cubicBezTo>
                <a:lnTo>
                  <a:pt x="471802" y="188850"/>
                </a:lnTo>
                <a:cubicBezTo>
                  <a:pt x="436111" y="224647"/>
                  <a:pt x="397074" y="263626"/>
                  <a:pt x="359152" y="301809"/>
                </a:cubicBezTo>
                <a:lnTo>
                  <a:pt x="418265" y="360834"/>
                </a:lnTo>
                <a:cubicBezTo>
                  <a:pt x="429737" y="356857"/>
                  <a:pt x="442006" y="354629"/>
                  <a:pt x="454594" y="354629"/>
                </a:cubicBezTo>
                <a:cubicBezTo>
                  <a:pt x="484548" y="354629"/>
                  <a:pt x="512591" y="366243"/>
                  <a:pt x="533783" y="387244"/>
                </a:cubicBezTo>
                <a:cubicBezTo>
                  <a:pt x="554815" y="408404"/>
                  <a:pt x="566446" y="436405"/>
                  <a:pt x="566446" y="466316"/>
                </a:cubicBezTo>
                <a:cubicBezTo>
                  <a:pt x="566446" y="496067"/>
                  <a:pt x="554815" y="524227"/>
                  <a:pt x="533783" y="545228"/>
                </a:cubicBezTo>
                <a:cubicBezTo>
                  <a:pt x="512591" y="566388"/>
                  <a:pt x="484548" y="578002"/>
                  <a:pt x="454594" y="578002"/>
                </a:cubicBezTo>
                <a:cubicBezTo>
                  <a:pt x="424798" y="578002"/>
                  <a:pt x="396596" y="566388"/>
                  <a:pt x="375564" y="545228"/>
                </a:cubicBezTo>
                <a:cubicBezTo>
                  <a:pt x="345131" y="514999"/>
                  <a:pt x="335093" y="470134"/>
                  <a:pt x="348955" y="429882"/>
                </a:cubicBezTo>
                <a:lnTo>
                  <a:pt x="290001" y="371016"/>
                </a:lnTo>
                <a:cubicBezTo>
                  <a:pt x="219416" y="441656"/>
                  <a:pt x="165243" y="495908"/>
                  <a:pt x="165243" y="495908"/>
                </a:cubicBezTo>
                <a:cubicBezTo>
                  <a:pt x="164924" y="496067"/>
                  <a:pt x="164765" y="496385"/>
                  <a:pt x="164446" y="496544"/>
                </a:cubicBezTo>
                <a:lnTo>
                  <a:pt x="159985" y="500999"/>
                </a:lnTo>
                <a:cubicBezTo>
                  <a:pt x="158710" y="502272"/>
                  <a:pt x="157117" y="503067"/>
                  <a:pt x="155364" y="503226"/>
                </a:cubicBezTo>
                <a:cubicBezTo>
                  <a:pt x="149309" y="506408"/>
                  <a:pt x="142617" y="508158"/>
                  <a:pt x="135766" y="508158"/>
                </a:cubicBezTo>
                <a:cubicBezTo>
                  <a:pt x="124613" y="508158"/>
                  <a:pt x="114256" y="503863"/>
                  <a:pt x="106449" y="496067"/>
                </a:cubicBezTo>
                <a:cubicBezTo>
                  <a:pt x="93383" y="483021"/>
                  <a:pt x="90515" y="462975"/>
                  <a:pt x="99119" y="447065"/>
                </a:cubicBezTo>
                <a:cubicBezTo>
                  <a:pt x="99279" y="445315"/>
                  <a:pt x="99916" y="443724"/>
                  <a:pt x="101191" y="442451"/>
                </a:cubicBezTo>
                <a:lnTo>
                  <a:pt x="231366" y="312628"/>
                </a:lnTo>
                <a:lnTo>
                  <a:pt x="148194" y="229420"/>
                </a:lnTo>
                <a:cubicBezTo>
                  <a:pt x="136403" y="233556"/>
                  <a:pt x="124135" y="235625"/>
                  <a:pt x="111707" y="235625"/>
                </a:cubicBezTo>
                <a:cubicBezTo>
                  <a:pt x="81911" y="235625"/>
                  <a:pt x="53868" y="224010"/>
                  <a:pt x="32836" y="203010"/>
                </a:cubicBezTo>
                <a:cubicBezTo>
                  <a:pt x="969" y="171190"/>
                  <a:pt x="-8750" y="123620"/>
                  <a:pt x="8299" y="81777"/>
                </a:cubicBezTo>
                <a:cubicBezTo>
                  <a:pt x="9255" y="79550"/>
                  <a:pt x="11326" y="77800"/>
                  <a:pt x="13716" y="77323"/>
                </a:cubicBezTo>
                <a:cubicBezTo>
                  <a:pt x="16265" y="76845"/>
                  <a:pt x="18815" y="77641"/>
                  <a:pt x="20567" y="79391"/>
                </a:cubicBezTo>
                <a:lnTo>
                  <a:pt x="73466" y="132211"/>
                </a:lnTo>
                <a:lnTo>
                  <a:pt x="117602" y="129825"/>
                </a:lnTo>
                <a:lnTo>
                  <a:pt x="119992" y="85596"/>
                </a:lnTo>
                <a:lnTo>
                  <a:pt x="67093" y="32775"/>
                </a:lnTo>
                <a:cubicBezTo>
                  <a:pt x="65340" y="31025"/>
                  <a:pt x="64544" y="28480"/>
                  <a:pt x="65022" y="26093"/>
                </a:cubicBezTo>
                <a:cubicBezTo>
                  <a:pt x="65659" y="23707"/>
                  <a:pt x="67252" y="21639"/>
                  <a:pt x="69642" y="20684"/>
                </a:cubicBezTo>
                <a:cubicBezTo>
                  <a:pt x="83026" y="15116"/>
                  <a:pt x="97367" y="12411"/>
                  <a:pt x="111866" y="12411"/>
                </a:cubicBezTo>
                <a:cubicBezTo>
                  <a:pt x="141821" y="12411"/>
                  <a:pt x="169864" y="24025"/>
                  <a:pt x="191055" y="45026"/>
                </a:cubicBezTo>
                <a:cubicBezTo>
                  <a:pt x="221010" y="75095"/>
                  <a:pt x="231366" y="120279"/>
                  <a:pt x="217504" y="160371"/>
                </a:cubicBezTo>
                <a:lnTo>
                  <a:pt x="300677" y="243420"/>
                </a:lnTo>
                <a:lnTo>
                  <a:pt x="412529" y="131575"/>
                </a:lnTo>
                <a:lnTo>
                  <a:pt x="350070" y="98801"/>
                </a:lnTo>
                <a:cubicBezTo>
                  <a:pt x="349114" y="98164"/>
                  <a:pt x="348158" y="97369"/>
                  <a:pt x="347521" y="96414"/>
                </a:cubicBezTo>
                <a:lnTo>
                  <a:pt x="329835" y="71118"/>
                </a:lnTo>
                <a:cubicBezTo>
                  <a:pt x="328560" y="69209"/>
                  <a:pt x="328242" y="66822"/>
                  <a:pt x="328879" y="64595"/>
                </a:cubicBezTo>
                <a:lnTo>
                  <a:pt x="347362" y="5252"/>
                </a:lnTo>
                <a:cubicBezTo>
                  <a:pt x="348477" y="1592"/>
                  <a:pt x="352142" y="-635"/>
                  <a:pt x="355966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D7153EB-D67E-4BA1-9213-86660BB16703}"/>
              </a:ext>
            </a:extLst>
          </p:cNvPr>
          <p:cNvSpPr txBox="1"/>
          <p:nvPr/>
        </p:nvSpPr>
        <p:spPr>
          <a:xfrm>
            <a:off x="3823819" y="3809199"/>
            <a:ext cx="1638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专用高性能工具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4B6A06B-6638-4E0C-A9F4-98A7FFBB3F3D}"/>
              </a:ext>
            </a:extLst>
          </p:cNvPr>
          <p:cNvSpPr txBox="1"/>
          <p:nvPr/>
        </p:nvSpPr>
        <p:spPr>
          <a:xfrm>
            <a:off x="6243589" y="2077757"/>
            <a:ext cx="5108624" cy="428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报表</a:t>
            </a:r>
            <a:r>
              <a:rPr lang="zh-CN" altLang="en-US" sz="20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开发工具化</a:t>
            </a:r>
            <a:endParaRPr lang="en-US" altLang="zh-CN" sz="2000" b="1" kern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kern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报表绘制与数据准备两个环境都可以使用高效工具开发</a:t>
            </a:r>
            <a:endParaRPr lang="en-US" altLang="zh-CN" sz="1600" b="1" kern="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报表</a:t>
            </a:r>
            <a:r>
              <a:rPr lang="zh-CN" altLang="en-US" sz="20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模块独立化</a:t>
            </a:r>
            <a:endParaRPr lang="en-US" altLang="zh-CN" sz="2000" b="1" kern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kern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报表呈现及数据准备工作从应用程序和数据库中独立出来，单独维护，与应用解耦</a:t>
            </a:r>
            <a:endParaRPr lang="en-US" altLang="zh-CN" sz="1600" b="1" kern="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开发</a:t>
            </a:r>
            <a:r>
              <a:rPr lang="zh-CN" altLang="en-US" sz="20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人员广泛化</a:t>
            </a:r>
            <a:endParaRPr lang="en-US" altLang="zh-CN" sz="2000" b="1" kern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kern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一般技术人员都能做，成本低，响应快</a:t>
            </a:r>
            <a:endParaRPr lang="en-US" altLang="zh-CN" sz="1600" b="1" kern="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报表</a:t>
            </a:r>
            <a:r>
              <a:rPr lang="zh-CN" altLang="en-US" sz="20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运行高性能</a:t>
            </a:r>
            <a:endParaRPr lang="en-US" altLang="zh-CN" sz="2000" b="1" kern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kern="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高性能计算引擎彻底解决报表运算慢问题</a:t>
            </a:r>
            <a:endParaRPr lang="en-US" altLang="zh-CN" sz="1600" b="1" kern="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067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ACE549D-B359-47FF-8443-81B255EEEBA3}"/>
              </a:ext>
            </a:extLst>
          </p:cNvPr>
          <p:cNvSpPr/>
          <p:nvPr/>
        </p:nvSpPr>
        <p:spPr>
          <a:xfrm>
            <a:off x="2618122" y="549259"/>
            <a:ext cx="6955750" cy="4016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集算器</a:t>
            </a:r>
            <a:endParaRPr lang="en-US" altLang="zh-CN" sz="80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帮客户快速应对报表需求</a:t>
            </a:r>
            <a:endParaRPr lang="en-US" altLang="zh-CN" sz="48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彻底解决报表性能慢问题</a:t>
            </a:r>
            <a:endParaRPr lang="en-US" altLang="zh-CN" sz="48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C4B7526-8B9E-41D7-BBEB-95D7F8F34AB8}"/>
              </a:ext>
            </a:extLst>
          </p:cNvPr>
          <p:cNvSpPr/>
          <p:nvPr/>
        </p:nvSpPr>
        <p:spPr>
          <a:xfrm>
            <a:off x="2414540" y="4716999"/>
            <a:ext cx="73629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solidFill>
                  <a:srgbClr val="30303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开发快</a:t>
            </a:r>
            <a:r>
              <a:rPr lang="en-US" altLang="zh-CN" sz="8000" dirty="0">
                <a:solidFill>
                  <a:srgbClr val="30303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·</a:t>
            </a:r>
            <a:r>
              <a:rPr lang="zh-CN" altLang="en-US" sz="8000" dirty="0">
                <a:solidFill>
                  <a:srgbClr val="30303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查询快</a:t>
            </a:r>
            <a:endParaRPr lang="zh-CN" altLang="en-US" sz="8000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6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4F4C087-3818-4373-A38F-1EBD5CC66B91}"/>
              </a:ext>
            </a:extLst>
          </p:cNvPr>
          <p:cNvSpPr txBox="1"/>
          <p:nvPr/>
        </p:nvSpPr>
        <p:spPr>
          <a:xfrm>
            <a:off x="3464518" y="458323"/>
            <a:ext cx="5262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“集算器”是什么？</a:t>
            </a:r>
            <a:endParaRPr lang="en-US" altLang="zh-CN" sz="44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77D1BAC-DE3C-48B0-BDC3-FEB3ABA3CF42}"/>
              </a:ext>
            </a:extLst>
          </p:cNvPr>
          <p:cNvSpPr txBox="1"/>
          <p:nvPr/>
        </p:nvSpPr>
        <p:spPr>
          <a:xfrm>
            <a:off x="839788" y="3030760"/>
            <a:ext cx="10512425" cy="317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C000"/>
                </a:solidFill>
                <a:latin typeface="锐字逼格青春粗黑体简2.0" panose="02010604000000000000" pitchFamily="2" charset="-122"/>
                <a:ea typeface="锐字逼格青春粗黑体简2.0" panose="02010604000000000000" pitchFamily="2" charset="-122"/>
              </a:rPr>
              <a:t>什么场景需要集算器？</a:t>
            </a:r>
            <a:endParaRPr lang="en-US" altLang="zh-CN" sz="3600" dirty="0">
              <a:solidFill>
                <a:srgbClr val="FFC000"/>
              </a:solidFill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报表没完没了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（报表需求多变，疲于应付）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报表性能低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（查询一次要等几分钟）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报表数据量大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（几万、几十万、几百万）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报表涉及多样数据源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RDB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NoSQL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、文本、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Hadoop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等）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报表计算复杂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（用了报表工具仍然要有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DBA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帮忙写复杂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或存储过程）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661F43-0B08-48D6-AF3D-0176E5719533}"/>
              </a:ext>
            </a:extLst>
          </p:cNvPr>
          <p:cNvSpPr txBox="1"/>
          <p:nvPr/>
        </p:nvSpPr>
        <p:spPr>
          <a:xfrm>
            <a:off x="839787" y="1392752"/>
            <a:ext cx="1051242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集算器是润乾推出的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计算引擎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为报表提供数据计算服务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通过集算器可以帮用户进一步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缩短复杂报表开发周期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降低人员要求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，同时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提升报表性能</a:t>
            </a:r>
            <a:endParaRPr lang="en-US" altLang="zh-CN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382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rgbClr val="FFC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10626</TotalTime>
  <Words>1876</Words>
  <Application>Microsoft Office PowerPoint</Application>
  <PresentationFormat>宽屏</PresentationFormat>
  <Paragraphs>213</Paragraphs>
  <Slides>25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微软雅黑</vt:lpstr>
      <vt:lpstr>Arial</vt:lpstr>
      <vt:lpstr>等线</vt:lpstr>
      <vt:lpstr>锐字逼格青春粗黑体简2.0</vt:lpstr>
      <vt:lpstr>庞门正道标题体</vt:lpstr>
      <vt:lpstr>Lucida Console</vt:lpstr>
      <vt:lpstr>Wingdings</vt:lpstr>
      <vt:lpstr>微软雅黑 Light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李松波</dc:creator>
  <cp:lastModifiedBy>李松波</cp:lastModifiedBy>
  <cp:revision>243</cp:revision>
  <dcterms:created xsi:type="dcterms:W3CDTF">2019-01-23T13:01:01Z</dcterms:created>
  <dcterms:modified xsi:type="dcterms:W3CDTF">2019-04-24T14:14:22Z</dcterms:modified>
</cp:coreProperties>
</file>